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 id="2147483774"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1A485E-5540-4747-9CA5-9D8CBB10C69B}" v="26" dt="2024-07-01T13:25:56.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91" d="100"/>
          <a:sy n="91" d="100"/>
        </p:scale>
        <p:origin x="76"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cenzo Cantelli" userId="960a8cbd-a65c-422f-88a1-74e76e74d4a7" providerId="ADAL" clId="{5A1A485E-5540-4747-9CA5-9D8CBB10C69B}"/>
    <pc:docChg chg="undo custSel mod addSld modSld">
      <pc:chgData name="Vincenzo Cantelli" userId="960a8cbd-a65c-422f-88a1-74e76e74d4a7" providerId="ADAL" clId="{5A1A485E-5540-4747-9CA5-9D8CBB10C69B}" dt="2024-07-01T13:26:21.344" v="6689" actId="26606"/>
      <pc:docMkLst>
        <pc:docMk/>
      </pc:docMkLst>
      <pc:sldChg chg="addSp delSp modSp mod setBg delDesignElem">
        <pc:chgData name="Vincenzo Cantelli" userId="960a8cbd-a65c-422f-88a1-74e76e74d4a7" providerId="ADAL" clId="{5A1A485E-5540-4747-9CA5-9D8CBB10C69B}" dt="2024-07-01T13:26:06.654" v="6682" actId="26606"/>
        <pc:sldMkLst>
          <pc:docMk/>
          <pc:sldMk cId="1000260874" sldId="256"/>
        </pc:sldMkLst>
        <pc:spChg chg="mod">
          <ac:chgData name="Vincenzo Cantelli" userId="960a8cbd-a65c-422f-88a1-74e76e74d4a7" providerId="ADAL" clId="{5A1A485E-5540-4747-9CA5-9D8CBB10C69B}" dt="2024-07-01T13:26:06.654" v="6681" actId="26606"/>
          <ac:spMkLst>
            <pc:docMk/>
            <pc:sldMk cId="1000260874" sldId="256"/>
            <ac:spMk id="2" creationId="{9C6228FB-8C36-4B5D-97BD-FE372628F847}"/>
          </ac:spMkLst>
        </pc:spChg>
        <pc:spChg chg="mod">
          <ac:chgData name="Vincenzo Cantelli" userId="960a8cbd-a65c-422f-88a1-74e76e74d4a7" providerId="ADAL" clId="{5A1A485E-5540-4747-9CA5-9D8CBB10C69B}" dt="2024-07-01T13:26:06.654" v="6681" actId="26606"/>
          <ac:spMkLst>
            <pc:docMk/>
            <pc:sldMk cId="1000260874" sldId="256"/>
            <ac:spMk id="3" creationId="{B88FEFD9-AECD-4E50-A510-D430E09C8681}"/>
          </ac:spMkLst>
        </pc:spChg>
        <pc:spChg chg="add del">
          <ac:chgData name="Vincenzo Cantelli" userId="960a8cbd-a65c-422f-88a1-74e76e74d4a7" providerId="ADAL" clId="{5A1A485E-5540-4747-9CA5-9D8CBB10C69B}" dt="2024-07-01T13:25:54.876" v="6678"/>
          <ac:spMkLst>
            <pc:docMk/>
            <pc:sldMk cId="1000260874" sldId="256"/>
            <ac:spMk id="5" creationId="{4E1BEB12-92AF-4445-98AD-4C7756E7C93B}"/>
          </ac:spMkLst>
        </pc:spChg>
        <pc:spChg chg="add del">
          <ac:chgData name="Vincenzo Cantelli" userId="960a8cbd-a65c-422f-88a1-74e76e74d4a7" providerId="ADAL" clId="{5A1A485E-5540-4747-9CA5-9D8CBB10C69B}" dt="2024-07-01T13:25:54.876" v="6678"/>
          <ac:spMkLst>
            <pc:docMk/>
            <pc:sldMk cId="1000260874" sldId="256"/>
            <ac:spMk id="6" creationId="{D0522C2C-7B5C-48A7-A969-03941E5D2E76}"/>
          </ac:spMkLst>
        </pc:spChg>
        <pc:spChg chg="add del">
          <ac:chgData name="Vincenzo Cantelli" userId="960a8cbd-a65c-422f-88a1-74e76e74d4a7" providerId="ADAL" clId="{5A1A485E-5540-4747-9CA5-9D8CBB10C69B}" dt="2024-07-01T13:25:54.876" v="6678"/>
          <ac:spMkLst>
            <pc:docMk/>
            <pc:sldMk cId="1000260874" sldId="256"/>
            <ac:spMk id="7" creationId="{9C682A1A-5B2D-4111-BBD6-620165633E5B}"/>
          </ac:spMkLst>
        </pc:spChg>
        <pc:spChg chg="add del">
          <ac:chgData name="Vincenzo Cantelli" userId="960a8cbd-a65c-422f-88a1-74e76e74d4a7" providerId="ADAL" clId="{5A1A485E-5540-4747-9CA5-9D8CBB10C69B}" dt="2024-07-01T13:24:11.239" v="6655"/>
          <ac:spMkLst>
            <pc:docMk/>
            <pc:sldMk cId="1000260874" sldId="256"/>
            <ac:spMk id="8" creationId="{907EF6B7-1338-4443-8C46-6A318D952DFD}"/>
          </ac:spMkLst>
        </pc:spChg>
        <pc:spChg chg="add del">
          <ac:chgData name="Vincenzo Cantelli" userId="960a8cbd-a65c-422f-88a1-74e76e74d4a7" providerId="ADAL" clId="{5A1A485E-5540-4747-9CA5-9D8CBB10C69B}" dt="2024-07-01T13:26:06.654" v="6681" actId="26606"/>
          <ac:spMkLst>
            <pc:docMk/>
            <pc:sldMk cId="1000260874" sldId="256"/>
            <ac:spMk id="9" creationId="{D278ADA9-6383-4BDD-80D2-8899A402687B}"/>
          </ac:spMkLst>
        </pc:spChg>
        <pc:spChg chg="add del">
          <ac:chgData name="Vincenzo Cantelli" userId="960a8cbd-a65c-422f-88a1-74e76e74d4a7" providerId="ADAL" clId="{5A1A485E-5540-4747-9CA5-9D8CBB10C69B}" dt="2024-07-01T13:24:11.239" v="6655"/>
          <ac:spMkLst>
            <pc:docMk/>
            <pc:sldMk cId="1000260874" sldId="256"/>
            <ac:spMk id="10" creationId="{DAAE4CDD-124C-4DCF-9584-B6033B545DD5}"/>
          </ac:spMkLst>
        </pc:spChg>
        <pc:spChg chg="add del">
          <ac:chgData name="Vincenzo Cantelli" userId="960a8cbd-a65c-422f-88a1-74e76e74d4a7" providerId="ADAL" clId="{5A1A485E-5540-4747-9CA5-9D8CBB10C69B}" dt="2024-07-01T13:26:06.654" v="6681" actId="26606"/>
          <ac:spMkLst>
            <pc:docMk/>
            <pc:sldMk cId="1000260874" sldId="256"/>
            <ac:spMk id="11" creationId="{484B7147-B0F6-40ED-B5A2-FF72BC8198B6}"/>
          </ac:spMkLst>
        </pc:spChg>
        <pc:spChg chg="add del">
          <ac:chgData name="Vincenzo Cantelli" userId="960a8cbd-a65c-422f-88a1-74e76e74d4a7" providerId="ADAL" clId="{5A1A485E-5540-4747-9CA5-9D8CBB10C69B}" dt="2024-07-01T13:24:11.239" v="6655"/>
          <ac:spMkLst>
            <pc:docMk/>
            <pc:sldMk cId="1000260874" sldId="256"/>
            <ac:spMk id="12" creationId="{081E4A58-353D-44AE-B2FC-2A74E2E400F7}"/>
          </ac:spMkLst>
        </pc:spChg>
        <pc:spChg chg="add del">
          <ac:chgData name="Vincenzo Cantelli" userId="960a8cbd-a65c-422f-88a1-74e76e74d4a7" providerId="ADAL" clId="{5A1A485E-5540-4747-9CA5-9D8CBB10C69B}" dt="2024-07-01T13:26:06.654" v="6681" actId="26606"/>
          <ac:spMkLst>
            <pc:docMk/>
            <pc:sldMk cId="1000260874" sldId="256"/>
            <ac:spMk id="13" creationId="{B36D2DE0-0628-4A9A-A59D-7BA8B5EB3022}"/>
          </ac:spMkLst>
        </pc:spChg>
        <pc:spChg chg="add del">
          <ac:chgData name="Vincenzo Cantelli" userId="960a8cbd-a65c-422f-88a1-74e76e74d4a7" providerId="ADAL" clId="{5A1A485E-5540-4747-9CA5-9D8CBB10C69B}" dt="2024-07-01T13:25:54.876" v="6678"/>
          <ac:spMkLst>
            <pc:docMk/>
            <pc:sldMk cId="1000260874" sldId="256"/>
            <ac:spMk id="14" creationId="{D6EE29F2-D77F-4BD0-A20B-334D316A1C9D}"/>
          </ac:spMkLst>
        </pc:spChg>
        <pc:spChg chg="add del">
          <ac:chgData name="Vincenzo Cantelli" userId="960a8cbd-a65c-422f-88a1-74e76e74d4a7" providerId="ADAL" clId="{5A1A485E-5540-4747-9CA5-9D8CBB10C69B}" dt="2024-07-01T13:26:06.654" v="6681" actId="26606"/>
          <ac:spMkLst>
            <pc:docMk/>
            <pc:sldMk cId="1000260874" sldId="256"/>
            <ac:spMk id="15" creationId="{48E405C9-94BE-41DA-928C-DEC9A8550E9F}"/>
          </ac:spMkLst>
        </pc:spChg>
        <pc:spChg chg="add del">
          <ac:chgData name="Vincenzo Cantelli" userId="960a8cbd-a65c-422f-88a1-74e76e74d4a7" providerId="ADAL" clId="{5A1A485E-5540-4747-9CA5-9D8CBB10C69B}" dt="2024-07-01T13:25:54.876" v="6678"/>
          <ac:spMkLst>
            <pc:docMk/>
            <pc:sldMk cId="1000260874" sldId="256"/>
            <ac:spMk id="16" creationId="{22D09ED2-868F-42C6-866E-F92E0CEF314F}"/>
          </ac:spMkLst>
        </pc:spChg>
        <pc:spChg chg="add del">
          <ac:chgData name="Vincenzo Cantelli" userId="960a8cbd-a65c-422f-88a1-74e76e74d4a7" providerId="ADAL" clId="{5A1A485E-5540-4747-9CA5-9D8CBB10C69B}" dt="2024-07-01T13:26:06.654" v="6681" actId="26606"/>
          <ac:spMkLst>
            <pc:docMk/>
            <pc:sldMk cId="1000260874" sldId="256"/>
            <ac:spMk id="17" creationId="{D2091A72-D5BB-42AC-8FD3-F7747D90861E}"/>
          </ac:spMkLst>
        </pc:spChg>
        <pc:spChg chg="add del">
          <ac:chgData name="Vincenzo Cantelli" userId="960a8cbd-a65c-422f-88a1-74e76e74d4a7" providerId="ADAL" clId="{5A1A485E-5540-4747-9CA5-9D8CBB10C69B}" dt="2024-07-01T13:26:06.654" v="6681" actId="26606"/>
          <ac:spMkLst>
            <pc:docMk/>
            <pc:sldMk cId="1000260874" sldId="256"/>
            <ac:spMk id="18" creationId="{6ED12BFC-A737-46AF-8411-481112D54B0C}"/>
          </ac:spMkLst>
        </pc:spChg>
        <pc:spChg chg="add">
          <ac:chgData name="Vincenzo Cantelli" userId="960a8cbd-a65c-422f-88a1-74e76e74d4a7" providerId="ADAL" clId="{5A1A485E-5540-4747-9CA5-9D8CBB10C69B}" dt="2024-07-01T13:26:06.654" v="6682" actId="26606"/>
          <ac:spMkLst>
            <pc:docMk/>
            <pc:sldMk cId="1000260874" sldId="256"/>
            <ac:spMk id="20" creationId="{4E1BEB12-92AF-4445-98AD-4C7756E7C93B}"/>
          </ac:spMkLst>
        </pc:spChg>
        <pc:spChg chg="add">
          <ac:chgData name="Vincenzo Cantelli" userId="960a8cbd-a65c-422f-88a1-74e76e74d4a7" providerId="ADAL" clId="{5A1A485E-5540-4747-9CA5-9D8CBB10C69B}" dt="2024-07-01T13:26:06.654" v="6682" actId="26606"/>
          <ac:spMkLst>
            <pc:docMk/>
            <pc:sldMk cId="1000260874" sldId="256"/>
            <ac:spMk id="21" creationId="{D0522C2C-7B5C-48A7-A969-03941E5D2E76}"/>
          </ac:spMkLst>
        </pc:spChg>
        <pc:spChg chg="add">
          <ac:chgData name="Vincenzo Cantelli" userId="960a8cbd-a65c-422f-88a1-74e76e74d4a7" providerId="ADAL" clId="{5A1A485E-5540-4747-9CA5-9D8CBB10C69B}" dt="2024-07-01T13:26:06.654" v="6682" actId="26606"/>
          <ac:spMkLst>
            <pc:docMk/>
            <pc:sldMk cId="1000260874" sldId="256"/>
            <ac:spMk id="22" creationId="{9C682A1A-5B2D-4111-BBD6-620165633E5B}"/>
          </ac:spMkLst>
        </pc:spChg>
        <pc:spChg chg="add">
          <ac:chgData name="Vincenzo Cantelli" userId="960a8cbd-a65c-422f-88a1-74e76e74d4a7" providerId="ADAL" clId="{5A1A485E-5540-4747-9CA5-9D8CBB10C69B}" dt="2024-07-01T13:26:06.654" v="6682" actId="26606"/>
          <ac:spMkLst>
            <pc:docMk/>
            <pc:sldMk cId="1000260874" sldId="256"/>
            <ac:spMk id="23" creationId="{D6EE29F2-D77F-4BD0-A20B-334D316A1C9D}"/>
          </ac:spMkLst>
        </pc:spChg>
        <pc:spChg chg="add">
          <ac:chgData name="Vincenzo Cantelli" userId="960a8cbd-a65c-422f-88a1-74e76e74d4a7" providerId="ADAL" clId="{5A1A485E-5540-4747-9CA5-9D8CBB10C69B}" dt="2024-07-01T13:26:06.654" v="6682" actId="26606"/>
          <ac:spMkLst>
            <pc:docMk/>
            <pc:sldMk cId="1000260874" sldId="256"/>
            <ac:spMk id="24" creationId="{22D09ED2-868F-42C6-866E-F92E0CEF314F}"/>
          </ac:spMkLst>
        </pc:spChg>
      </pc:sldChg>
      <pc:sldChg chg="addSp delSp modSp mod setBg delDesignElem">
        <pc:chgData name="Vincenzo Cantelli" userId="960a8cbd-a65c-422f-88a1-74e76e74d4a7" providerId="ADAL" clId="{5A1A485E-5540-4747-9CA5-9D8CBB10C69B}" dt="2024-07-01T13:26:09.188" v="6683" actId="26606"/>
        <pc:sldMkLst>
          <pc:docMk/>
          <pc:sldMk cId="1493205842" sldId="257"/>
        </pc:sldMkLst>
        <pc:spChg chg="mod">
          <ac:chgData name="Vincenzo Cantelli" userId="960a8cbd-a65c-422f-88a1-74e76e74d4a7" providerId="ADAL" clId="{5A1A485E-5540-4747-9CA5-9D8CBB10C69B}" dt="2024-07-01T13:23:28.792" v="6639" actId="26606"/>
          <ac:spMkLst>
            <pc:docMk/>
            <pc:sldMk cId="1493205842" sldId="257"/>
            <ac:spMk id="2" creationId="{C7E2CD1E-1CBE-475C-B33A-39174136023A}"/>
          </ac:spMkLst>
        </pc:spChg>
        <pc:spChg chg="mod">
          <ac:chgData name="Vincenzo Cantelli" userId="960a8cbd-a65c-422f-88a1-74e76e74d4a7" providerId="ADAL" clId="{5A1A485E-5540-4747-9CA5-9D8CBB10C69B}" dt="2024-07-01T13:23:28.792" v="6639" actId="26606"/>
          <ac:spMkLst>
            <pc:docMk/>
            <pc:sldMk cId="1493205842" sldId="257"/>
            <ac:spMk id="3" creationId="{34EBDAB1-9A1F-42CA-8652-45B81B705E55}"/>
          </ac:spMkLst>
        </pc:spChg>
        <pc:spChg chg="add del">
          <ac:chgData name="Vincenzo Cantelli" userId="960a8cbd-a65c-422f-88a1-74e76e74d4a7" providerId="ADAL" clId="{5A1A485E-5540-4747-9CA5-9D8CBB10C69B}" dt="2024-07-01T13:25:54.876" v="6678"/>
          <ac:spMkLst>
            <pc:docMk/>
            <pc:sldMk cId="1493205842" sldId="257"/>
            <ac:spMk id="5" creationId="{907EF6B7-1338-4443-8C46-6A318D952DFD}"/>
          </ac:spMkLst>
        </pc:spChg>
        <pc:spChg chg="add del">
          <ac:chgData name="Vincenzo Cantelli" userId="960a8cbd-a65c-422f-88a1-74e76e74d4a7" providerId="ADAL" clId="{5A1A485E-5540-4747-9CA5-9D8CBB10C69B}" dt="2024-07-01T13:25:54.876" v="6678"/>
          <ac:spMkLst>
            <pc:docMk/>
            <pc:sldMk cId="1493205842" sldId="257"/>
            <ac:spMk id="6" creationId="{DAAE4CDD-124C-4DCF-9584-B6033B545DD5}"/>
          </ac:spMkLst>
        </pc:spChg>
        <pc:spChg chg="add del">
          <ac:chgData name="Vincenzo Cantelli" userId="960a8cbd-a65c-422f-88a1-74e76e74d4a7" providerId="ADAL" clId="{5A1A485E-5540-4747-9CA5-9D8CBB10C69B}" dt="2024-07-01T13:25:54.876" v="6678"/>
          <ac:spMkLst>
            <pc:docMk/>
            <pc:sldMk cId="1493205842" sldId="257"/>
            <ac:spMk id="7" creationId="{081E4A58-353D-44AE-B2FC-2A74E2E400F7}"/>
          </ac:spMkLst>
        </pc:spChg>
        <pc:spChg chg="add del">
          <ac:chgData name="Vincenzo Cantelli" userId="960a8cbd-a65c-422f-88a1-74e76e74d4a7" providerId="ADAL" clId="{5A1A485E-5540-4747-9CA5-9D8CBB10C69B}" dt="2024-07-01T13:24:11.239" v="6655"/>
          <ac:spMkLst>
            <pc:docMk/>
            <pc:sldMk cId="1493205842" sldId="257"/>
            <ac:spMk id="8" creationId="{907EF6B7-1338-4443-8C46-6A318D952DFD}"/>
          </ac:spMkLst>
        </pc:spChg>
        <pc:spChg chg="add">
          <ac:chgData name="Vincenzo Cantelli" userId="960a8cbd-a65c-422f-88a1-74e76e74d4a7" providerId="ADAL" clId="{5A1A485E-5540-4747-9CA5-9D8CBB10C69B}" dt="2024-07-01T13:26:09.188" v="6683" actId="26606"/>
          <ac:spMkLst>
            <pc:docMk/>
            <pc:sldMk cId="1493205842" sldId="257"/>
            <ac:spMk id="9" creationId="{907EF6B7-1338-4443-8C46-6A318D952DFD}"/>
          </ac:spMkLst>
        </pc:spChg>
        <pc:spChg chg="add del">
          <ac:chgData name="Vincenzo Cantelli" userId="960a8cbd-a65c-422f-88a1-74e76e74d4a7" providerId="ADAL" clId="{5A1A485E-5540-4747-9CA5-9D8CBB10C69B}" dt="2024-07-01T13:24:11.239" v="6655"/>
          <ac:spMkLst>
            <pc:docMk/>
            <pc:sldMk cId="1493205842" sldId="257"/>
            <ac:spMk id="10" creationId="{DAAE4CDD-124C-4DCF-9584-B6033B545DD5}"/>
          </ac:spMkLst>
        </pc:spChg>
        <pc:spChg chg="add">
          <ac:chgData name="Vincenzo Cantelli" userId="960a8cbd-a65c-422f-88a1-74e76e74d4a7" providerId="ADAL" clId="{5A1A485E-5540-4747-9CA5-9D8CBB10C69B}" dt="2024-07-01T13:26:09.188" v="6683" actId="26606"/>
          <ac:spMkLst>
            <pc:docMk/>
            <pc:sldMk cId="1493205842" sldId="257"/>
            <ac:spMk id="11" creationId="{DAAE4CDD-124C-4DCF-9584-B6033B545DD5}"/>
          </ac:spMkLst>
        </pc:spChg>
        <pc:spChg chg="add del">
          <ac:chgData name="Vincenzo Cantelli" userId="960a8cbd-a65c-422f-88a1-74e76e74d4a7" providerId="ADAL" clId="{5A1A485E-5540-4747-9CA5-9D8CBB10C69B}" dt="2024-07-01T13:24:11.239" v="6655"/>
          <ac:spMkLst>
            <pc:docMk/>
            <pc:sldMk cId="1493205842" sldId="257"/>
            <ac:spMk id="12" creationId="{081E4A58-353D-44AE-B2FC-2A74E2E400F7}"/>
          </ac:spMkLst>
        </pc:spChg>
        <pc:spChg chg="add">
          <ac:chgData name="Vincenzo Cantelli" userId="960a8cbd-a65c-422f-88a1-74e76e74d4a7" providerId="ADAL" clId="{5A1A485E-5540-4747-9CA5-9D8CBB10C69B}" dt="2024-07-01T13:26:09.188" v="6683" actId="26606"/>
          <ac:spMkLst>
            <pc:docMk/>
            <pc:sldMk cId="1493205842" sldId="257"/>
            <ac:spMk id="13" creationId="{081E4A58-353D-44AE-B2FC-2A74E2E400F7}"/>
          </ac:spMkLst>
        </pc:spChg>
      </pc:sldChg>
      <pc:sldChg chg="addSp delSp modSp add mod setBg delDesignElem">
        <pc:chgData name="Vincenzo Cantelli" userId="960a8cbd-a65c-422f-88a1-74e76e74d4a7" providerId="ADAL" clId="{5A1A485E-5540-4747-9CA5-9D8CBB10C69B}" dt="2024-07-01T13:26:11.413" v="6684" actId="26606"/>
        <pc:sldMkLst>
          <pc:docMk/>
          <pc:sldMk cId="4175599650" sldId="258"/>
        </pc:sldMkLst>
        <pc:spChg chg="mod">
          <ac:chgData name="Vincenzo Cantelli" userId="960a8cbd-a65c-422f-88a1-74e76e74d4a7" providerId="ADAL" clId="{5A1A485E-5540-4747-9CA5-9D8CBB10C69B}" dt="2024-07-01T13:23:33.769" v="6640" actId="26606"/>
          <ac:spMkLst>
            <pc:docMk/>
            <pc:sldMk cId="4175599650" sldId="258"/>
            <ac:spMk id="2" creationId="{21E01E87-AD97-4C1C-BB38-361B9FB8267F}"/>
          </ac:spMkLst>
        </pc:spChg>
        <pc:spChg chg="mod">
          <ac:chgData name="Vincenzo Cantelli" userId="960a8cbd-a65c-422f-88a1-74e76e74d4a7" providerId="ADAL" clId="{5A1A485E-5540-4747-9CA5-9D8CBB10C69B}" dt="2024-07-01T13:24:33.736" v="6659" actId="26606"/>
          <ac:spMkLst>
            <pc:docMk/>
            <pc:sldMk cId="4175599650" sldId="258"/>
            <ac:spMk id="3" creationId="{BD23F2CE-58F6-4D1C-B487-5D64FB87C3DD}"/>
          </ac:spMkLst>
        </pc:spChg>
        <pc:spChg chg="add del">
          <ac:chgData name="Vincenzo Cantelli" userId="960a8cbd-a65c-422f-88a1-74e76e74d4a7" providerId="ADAL" clId="{5A1A485E-5540-4747-9CA5-9D8CBB10C69B}" dt="2024-07-01T13:25:54.876" v="6678"/>
          <ac:spMkLst>
            <pc:docMk/>
            <pc:sldMk cId="4175599650" sldId="258"/>
            <ac:spMk id="5" creationId="{907EF6B7-1338-4443-8C46-6A318D952DFD}"/>
          </ac:spMkLst>
        </pc:spChg>
        <pc:spChg chg="add del">
          <ac:chgData name="Vincenzo Cantelli" userId="960a8cbd-a65c-422f-88a1-74e76e74d4a7" providerId="ADAL" clId="{5A1A485E-5540-4747-9CA5-9D8CBB10C69B}" dt="2024-07-01T13:25:54.876" v="6678"/>
          <ac:spMkLst>
            <pc:docMk/>
            <pc:sldMk cId="4175599650" sldId="258"/>
            <ac:spMk id="6" creationId="{DAAE4CDD-124C-4DCF-9584-B6033B545DD5}"/>
          </ac:spMkLst>
        </pc:spChg>
        <pc:spChg chg="add del">
          <ac:chgData name="Vincenzo Cantelli" userId="960a8cbd-a65c-422f-88a1-74e76e74d4a7" providerId="ADAL" clId="{5A1A485E-5540-4747-9CA5-9D8CBB10C69B}" dt="2024-07-01T13:25:54.876" v="6678"/>
          <ac:spMkLst>
            <pc:docMk/>
            <pc:sldMk cId="4175599650" sldId="258"/>
            <ac:spMk id="7" creationId="{081E4A58-353D-44AE-B2FC-2A74E2E400F7}"/>
          </ac:spMkLst>
        </pc:spChg>
        <pc:spChg chg="add del">
          <ac:chgData name="Vincenzo Cantelli" userId="960a8cbd-a65c-422f-88a1-74e76e74d4a7" providerId="ADAL" clId="{5A1A485E-5540-4747-9CA5-9D8CBB10C69B}" dt="2024-07-01T13:24:11.239" v="6655"/>
          <ac:spMkLst>
            <pc:docMk/>
            <pc:sldMk cId="4175599650" sldId="258"/>
            <ac:spMk id="8" creationId="{907EF6B7-1338-4443-8C46-6A318D952DFD}"/>
          </ac:spMkLst>
        </pc:spChg>
        <pc:spChg chg="add">
          <ac:chgData name="Vincenzo Cantelli" userId="960a8cbd-a65c-422f-88a1-74e76e74d4a7" providerId="ADAL" clId="{5A1A485E-5540-4747-9CA5-9D8CBB10C69B}" dt="2024-07-01T13:26:11.413" v="6684" actId="26606"/>
          <ac:spMkLst>
            <pc:docMk/>
            <pc:sldMk cId="4175599650" sldId="258"/>
            <ac:spMk id="9" creationId="{907EF6B7-1338-4443-8C46-6A318D952DFD}"/>
          </ac:spMkLst>
        </pc:spChg>
        <pc:spChg chg="add del">
          <ac:chgData name="Vincenzo Cantelli" userId="960a8cbd-a65c-422f-88a1-74e76e74d4a7" providerId="ADAL" clId="{5A1A485E-5540-4747-9CA5-9D8CBB10C69B}" dt="2024-07-01T13:24:11.239" v="6655"/>
          <ac:spMkLst>
            <pc:docMk/>
            <pc:sldMk cId="4175599650" sldId="258"/>
            <ac:spMk id="10" creationId="{DAAE4CDD-124C-4DCF-9584-B6033B545DD5}"/>
          </ac:spMkLst>
        </pc:spChg>
        <pc:spChg chg="add">
          <ac:chgData name="Vincenzo Cantelli" userId="960a8cbd-a65c-422f-88a1-74e76e74d4a7" providerId="ADAL" clId="{5A1A485E-5540-4747-9CA5-9D8CBB10C69B}" dt="2024-07-01T13:26:11.413" v="6684" actId="26606"/>
          <ac:spMkLst>
            <pc:docMk/>
            <pc:sldMk cId="4175599650" sldId="258"/>
            <ac:spMk id="11" creationId="{DAAE4CDD-124C-4DCF-9584-B6033B545DD5}"/>
          </ac:spMkLst>
        </pc:spChg>
        <pc:spChg chg="add del">
          <ac:chgData name="Vincenzo Cantelli" userId="960a8cbd-a65c-422f-88a1-74e76e74d4a7" providerId="ADAL" clId="{5A1A485E-5540-4747-9CA5-9D8CBB10C69B}" dt="2024-07-01T13:24:11.239" v="6655"/>
          <ac:spMkLst>
            <pc:docMk/>
            <pc:sldMk cId="4175599650" sldId="258"/>
            <ac:spMk id="12" creationId="{081E4A58-353D-44AE-B2FC-2A74E2E400F7}"/>
          </ac:spMkLst>
        </pc:spChg>
        <pc:spChg chg="add">
          <ac:chgData name="Vincenzo Cantelli" userId="960a8cbd-a65c-422f-88a1-74e76e74d4a7" providerId="ADAL" clId="{5A1A485E-5540-4747-9CA5-9D8CBB10C69B}" dt="2024-07-01T13:26:11.413" v="6684" actId="26606"/>
          <ac:spMkLst>
            <pc:docMk/>
            <pc:sldMk cId="4175599650" sldId="258"/>
            <ac:spMk id="13" creationId="{081E4A58-353D-44AE-B2FC-2A74E2E400F7}"/>
          </ac:spMkLst>
        </pc:spChg>
      </pc:sldChg>
      <pc:sldChg chg="addSp delSp modSp add mod setBg delDesignElem">
        <pc:chgData name="Vincenzo Cantelli" userId="960a8cbd-a65c-422f-88a1-74e76e74d4a7" providerId="ADAL" clId="{5A1A485E-5540-4747-9CA5-9D8CBB10C69B}" dt="2024-07-01T13:26:13.433" v="6685" actId="26606"/>
        <pc:sldMkLst>
          <pc:docMk/>
          <pc:sldMk cId="1599214210" sldId="259"/>
        </pc:sldMkLst>
        <pc:spChg chg="mod">
          <ac:chgData name="Vincenzo Cantelli" userId="960a8cbd-a65c-422f-88a1-74e76e74d4a7" providerId="ADAL" clId="{5A1A485E-5540-4747-9CA5-9D8CBB10C69B}" dt="2024-07-01T13:24:03.229" v="6647" actId="26606"/>
          <ac:spMkLst>
            <pc:docMk/>
            <pc:sldMk cId="1599214210" sldId="259"/>
            <ac:spMk id="2" creationId="{3C70F0F9-9E6E-4C3F-985E-ED7E0B38D148}"/>
          </ac:spMkLst>
        </pc:spChg>
        <pc:spChg chg="mod">
          <ac:chgData name="Vincenzo Cantelli" userId="960a8cbd-a65c-422f-88a1-74e76e74d4a7" providerId="ADAL" clId="{5A1A485E-5540-4747-9CA5-9D8CBB10C69B}" dt="2024-07-01T13:24:03.229" v="6647" actId="26606"/>
          <ac:spMkLst>
            <pc:docMk/>
            <pc:sldMk cId="1599214210" sldId="259"/>
            <ac:spMk id="3" creationId="{99FDE287-9098-48DA-9623-F4135BE291E7}"/>
          </ac:spMkLst>
        </pc:spChg>
        <pc:spChg chg="add del">
          <ac:chgData name="Vincenzo Cantelli" userId="960a8cbd-a65c-422f-88a1-74e76e74d4a7" providerId="ADAL" clId="{5A1A485E-5540-4747-9CA5-9D8CBB10C69B}" dt="2024-07-01T13:25:54.876" v="6678"/>
          <ac:spMkLst>
            <pc:docMk/>
            <pc:sldMk cId="1599214210" sldId="259"/>
            <ac:spMk id="5" creationId="{907EF6B7-1338-4443-8C46-6A318D952DFD}"/>
          </ac:spMkLst>
        </pc:spChg>
        <pc:spChg chg="add del">
          <ac:chgData name="Vincenzo Cantelli" userId="960a8cbd-a65c-422f-88a1-74e76e74d4a7" providerId="ADAL" clId="{5A1A485E-5540-4747-9CA5-9D8CBB10C69B}" dt="2024-07-01T13:25:54.876" v="6678"/>
          <ac:spMkLst>
            <pc:docMk/>
            <pc:sldMk cId="1599214210" sldId="259"/>
            <ac:spMk id="6" creationId="{DAAE4CDD-124C-4DCF-9584-B6033B545DD5}"/>
          </ac:spMkLst>
        </pc:spChg>
        <pc:spChg chg="add del">
          <ac:chgData name="Vincenzo Cantelli" userId="960a8cbd-a65c-422f-88a1-74e76e74d4a7" providerId="ADAL" clId="{5A1A485E-5540-4747-9CA5-9D8CBB10C69B}" dt="2024-07-01T13:25:54.876" v="6678"/>
          <ac:spMkLst>
            <pc:docMk/>
            <pc:sldMk cId="1599214210" sldId="259"/>
            <ac:spMk id="7" creationId="{081E4A58-353D-44AE-B2FC-2A74E2E400F7}"/>
          </ac:spMkLst>
        </pc:spChg>
        <pc:spChg chg="add del">
          <ac:chgData name="Vincenzo Cantelli" userId="960a8cbd-a65c-422f-88a1-74e76e74d4a7" providerId="ADAL" clId="{5A1A485E-5540-4747-9CA5-9D8CBB10C69B}" dt="2024-07-01T13:24:11.239" v="6655"/>
          <ac:spMkLst>
            <pc:docMk/>
            <pc:sldMk cId="1599214210" sldId="259"/>
            <ac:spMk id="8" creationId="{907EF6B7-1338-4443-8C46-6A318D952DFD}"/>
          </ac:spMkLst>
        </pc:spChg>
        <pc:spChg chg="add">
          <ac:chgData name="Vincenzo Cantelli" userId="960a8cbd-a65c-422f-88a1-74e76e74d4a7" providerId="ADAL" clId="{5A1A485E-5540-4747-9CA5-9D8CBB10C69B}" dt="2024-07-01T13:26:13.433" v="6685" actId="26606"/>
          <ac:spMkLst>
            <pc:docMk/>
            <pc:sldMk cId="1599214210" sldId="259"/>
            <ac:spMk id="9" creationId="{907EF6B7-1338-4443-8C46-6A318D952DFD}"/>
          </ac:spMkLst>
        </pc:spChg>
        <pc:spChg chg="add del">
          <ac:chgData name="Vincenzo Cantelli" userId="960a8cbd-a65c-422f-88a1-74e76e74d4a7" providerId="ADAL" clId="{5A1A485E-5540-4747-9CA5-9D8CBB10C69B}" dt="2024-07-01T13:24:11.239" v="6655"/>
          <ac:spMkLst>
            <pc:docMk/>
            <pc:sldMk cId="1599214210" sldId="259"/>
            <ac:spMk id="10" creationId="{DAAE4CDD-124C-4DCF-9584-B6033B545DD5}"/>
          </ac:spMkLst>
        </pc:spChg>
        <pc:spChg chg="add">
          <ac:chgData name="Vincenzo Cantelli" userId="960a8cbd-a65c-422f-88a1-74e76e74d4a7" providerId="ADAL" clId="{5A1A485E-5540-4747-9CA5-9D8CBB10C69B}" dt="2024-07-01T13:26:13.433" v="6685" actId="26606"/>
          <ac:spMkLst>
            <pc:docMk/>
            <pc:sldMk cId="1599214210" sldId="259"/>
            <ac:spMk id="11" creationId="{DAAE4CDD-124C-4DCF-9584-B6033B545DD5}"/>
          </ac:spMkLst>
        </pc:spChg>
        <pc:spChg chg="add del">
          <ac:chgData name="Vincenzo Cantelli" userId="960a8cbd-a65c-422f-88a1-74e76e74d4a7" providerId="ADAL" clId="{5A1A485E-5540-4747-9CA5-9D8CBB10C69B}" dt="2024-07-01T13:24:11.239" v="6655"/>
          <ac:spMkLst>
            <pc:docMk/>
            <pc:sldMk cId="1599214210" sldId="259"/>
            <ac:spMk id="12" creationId="{081E4A58-353D-44AE-B2FC-2A74E2E400F7}"/>
          </ac:spMkLst>
        </pc:spChg>
        <pc:spChg chg="add">
          <ac:chgData name="Vincenzo Cantelli" userId="960a8cbd-a65c-422f-88a1-74e76e74d4a7" providerId="ADAL" clId="{5A1A485E-5540-4747-9CA5-9D8CBB10C69B}" dt="2024-07-01T13:26:13.433" v="6685" actId="26606"/>
          <ac:spMkLst>
            <pc:docMk/>
            <pc:sldMk cId="1599214210" sldId="259"/>
            <ac:spMk id="13" creationId="{081E4A58-353D-44AE-B2FC-2A74E2E400F7}"/>
          </ac:spMkLst>
        </pc:spChg>
      </pc:sldChg>
      <pc:sldChg chg="addSp delSp modSp add mod setBg delDesignElem">
        <pc:chgData name="Vincenzo Cantelli" userId="960a8cbd-a65c-422f-88a1-74e76e74d4a7" providerId="ADAL" clId="{5A1A485E-5540-4747-9CA5-9D8CBB10C69B}" dt="2024-07-01T13:26:15.334" v="6686" actId="26606"/>
        <pc:sldMkLst>
          <pc:docMk/>
          <pc:sldMk cId="2969002824" sldId="260"/>
        </pc:sldMkLst>
        <pc:spChg chg="mod">
          <ac:chgData name="Vincenzo Cantelli" userId="960a8cbd-a65c-422f-88a1-74e76e74d4a7" providerId="ADAL" clId="{5A1A485E-5540-4747-9CA5-9D8CBB10C69B}" dt="2024-07-01T13:24:05.906" v="6648" actId="26606"/>
          <ac:spMkLst>
            <pc:docMk/>
            <pc:sldMk cId="2969002824" sldId="260"/>
            <ac:spMk id="2" creationId="{D9E563E1-FA36-4FB0-84FF-64F2A8B9BFE2}"/>
          </ac:spMkLst>
        </pc:spChg>
        <pc:spChg chg="mod">
          <ac:chgData name="Vincenzo Cantelli" userId="960a8cbd-a65c-422f-88a1-74e76e74d4a7" providerId="ADAL" clId="{5A1A485E-5540-4747-9CA5-9D8CBB10C69B}" dt="2024-07-01T13:24:39.104" v="6661" actId="26606"/>
          <ac:spMkLst>
            <pc:docMk/>
            <pc:sldMk cId="2969002824" sldId="260"/>
            <ac:spMk id="3" creationId="{C331AF90-874C-429D-BD62-3C683BD7AA79}"/>
          </ac:spMkLst>
        </pc:spChg>
        <pc:spChg chg="add del">
          <ac:chgData name="Vincenzo Cantelli" userId="960a8cbd-a65c-422f-88a1-74e76e74d4a7" providerId="ADAL" clId="{5A1A485E-5540-4747-9CA5-9D8CBB10C69B}" dt="2024-07-01T13:25:54.876" v="6678"/>
          <ac:spMkLst>
            <pc:docMk/>
            <pc:sldMk cId="2969002824" sldId="260"/>
            <ac:spMk id="5" creationId="{907EF6B7-1338-4443-8C46-6A318D952DFD}"/>
          </ac:spMkLst>
        </pc:spChg>
        <pc:spChg chg="add del">
          <ac:chgData name="Vincenzo Cantelli" userId="960a8cbd-a65c-422f-88a1-74e76e74d4a7" providerId="ADAL" clId="{5A1A485E-5540-4747-9CA5-9D8CBB10C69B}" dt="2024-07-01T13:25:54.876" v="6678"/>
          <ac:spMkLst>
            <pc:docMk/>
            <pc:sldMk cId="2969002824" sldId="260"/>
            <ac:spMk id="6" creationId="{DAAE4CDD-124C-4DCF-9584-B6033B545DD5}"/>
          </ac:spMkLst>
        </pc:spChg>
        <pc:spChg chg="add del">
          <ac:chgData name="Vincenzo Cantelli" userId="960a8cbd-a65c-422f-88a1-74e76e74d4a7" providerId="ADAL" clId="{5A1A485E-5540-4747-9CA5-9D8CBB10C69B}" dt="2024-07-01T13:25:54.876" v="6678"/>
          <ac:spMkLst>
            <pc:docMk/>
            <pc:sldMk cId="2969002824" sldId="260"/>
            <ac:spMk id="7" creationId="{081E4A58-353D-44AE-B2FC-2A74E2E400F7}"/>
          </ac:spMkLst>
        </pc:spChg>
        <pc:spChg chg="add del">
          <ac:chgData name="Vincenzo Cantelli" userId="960a8cbd-a65c-422f-88a1-74e76e74d4a7" providerId="ADAL" clId="{5A1A485E-5540-4747-9CA5-9D8CBB10C69B}" dt="2024-07-01T13:24:11.239" v="6655"/>
          <ac:spMkLst>
            <pc:docMk/>
            <pc:sldMk cId="2969002824" sldId="260"/>
            <ac:spMk id="8" creationId="{907EF6B7-1338-4443-8C46-6A318D952DFD}"/>
          </ac:spMkLst>
        </pc:spChg>
        <pc:spChg chg="add">
          <ac:chgData name="Vincenzo Cantelli" userId="960a8cbd-a65c-422f-88a1-74e76e74d4a7" providerId="ADAL" clId="{5A1A485E-5540-4747-9CA5-9D8CBB10C69B}" dt="2024-07-01T13:26:15.334" v="6686" actId="26606"/>
          <ac:spMkLst>
            <pc:docMk/>
            <pc:sldMk cId="2969002824" sldId="260"/>
            <ac:spMk id="9" creationId="{907EF6B7-1338-4443-8C46-6A318D952DFD}"/>
          </ac:spMkLst>
        </pc:spChg>
        <pc:spChg chg="add del">
          <ac:chgData name="Vincenzo Cantelli" userId="960a8cbd-a65c-422f-88a1-74e76e74d4a7" providerId="ADAL" clId="{5A1A485E-5540-4747-9CA5-9D8CBB10C69B}" dt="2024-07-01T13:24:11.239" v="6655"/>
          <ac:spMkLst>
            <pc:docMk/>
            <pc:sldMk cId="2969002824" sldId="260"/>
            <ac:spMk id="10" creationId="{DAAE4CDD-124C-4DCF-9584-B6033B545DD5}"/>
          </ac:spMkLst>
        </pc:spChg>
        <pc:spChg chg="add">
          <ac:chgData name="Vincenzo Cantelli" userId="960a8cbd-a65c-422f-88a1-74e76e74d4a7" providerId="ADAL" clId="{5A1A485E-5540-4747-9CA5-9D8CBB10C69B}" dt="2024-07-01T13:26:15.334" v="6686" actId="26606"/>
          <ac:spMkLst>
            <pc:docMk/>
            <pc:sldMk cId="2969002824" sldId="260"/>
            <ac:spMk id="11" creationId="{DAAE4CDD-124C-4DCF-9584-B6033B545DD5}"/>
          </ac:spMkLst>
        </pc:spChg>
        <pc:spChg chg="add del">
          <ac:chgData name="Vincenzo Cantelli" userId="960a8cbd-a65c-422f-88a1-74e76e74d4a7" providerId="ADAL" clId="{5A1A485E-5540-4747-9CA5-9D8CBB10C69B}" dt="2024-07-01T13:24:11.239" v="6655"/>
          <ac:spMkLst>
            <pc:docMk/>
            <pc:sldMk cId="2969002824" sldId="260"/>
            <ac:spMk id="12" creationId="{081E4A58-353D-44AE-B2FC-2A74E2E400F7}"/>
          </ac:spMkLst>
        </pc:spChg>
        <pc:spChg chg="add">
          <ac:chgData name="Vincenzo Cantelli" userId="960a8cbd-a65c-422f-88a1-74e76e74d4a7" providerId="ADAL" clId="{5A1A485E-5540-4747-9CA5-9D8CBB10C69B}" dt="2024-07-01T13:26:15.334" v="6686" actId="26606"/>
          <ac:spMkLst>
            <pc:docMk/>
            <pc:sldMk cId="2969002824" sldId="260"/>
            <ac:spMk id="13" creationId="{081E4A58-353D-44AE-B2FC-2A74E2E400F7}"/>
          </ac:spMkLst>
        </pc:spChg>
      </pc:sldChg>
      <pc:sldChg chg="addSp delSp modSp add mod setBg delDesignElem">
        <pc:chgData name="Vincenzo Cantelli" userId="960a8cbd-a65c-422f-88a1-74e76e74d4a7" providerId="ADAL" clId="{5A1A485E-5540-4747-9CA5-9D8CBB10C69B}" dt="2024-07-01T13:26:17.172" v="6687" actId="26606"/>
        <pc:sldMkLst>
          <pc:docMk/>
          <pc:sldMk cId="3217550418" sldId="261"/>
        </pc:sldMkLst>
        <pc:spChg chg="mod">
          <ac:chgData name="Vincenzo Cantelli" userId="960a8cbd-a65c-422f-88a1-74e76e74d4a7" providerId="ADAL" clId="{5A1A485E-5540-4747-9CA5-9D8CBB10C69B}" dt="2024-07-01T13:24:15.535" v="6656" actId="26606"/>
          <ac:spMkLst>
            <pc:docMk/>
            <pc:sldMk cId="3217550418" sldId="261"/>
            <ac:spMk id="2" creationId="{2D80432C-36F9-4DBC-93B2-5F141A9774F5}"/>
          </ac:spMkLst>
        </pc:spChg>
        <pc:spChg chg="mod">
          <ac:chgData name="Vincenzo Cantelli" userId="960a8cbd-a65c-422f-88a1-74e76e74d4a7" providerId="ADAL" clId="{5A1A485E-5540-4747-9CA5-9D8CBB10C69B}" dt="2024-07-01T13:24:15.535" v="6656" actId="26606"/>
          <ac:spMkLst>
            <pc:docMk/>
            <pc:sldMk cId="3217550418" sldId="261"/>
            <ac:spMk id="3" creationId="{EB837673-1A01-46E7-AB82-7F716ACD8CEE}"/>
          </ac:spMkLst>
        </pc:spChg>
        <pc:spChg chg="add">
          <ac:chgData name="Vincenzo Cantelli" userId="960a8cbd-a65c-422f-88a1-74e76e74d4a7" providerId="ADAL" clId="{5A1A485E-5540-4747-9CA5-9D8CBB10C69B}" dt="2024-07-01T13:26:17.172" v="6687" actId="26606"/>
          <ac:spMkLst>
            <pc:docMk/>
            <pc:sldMk cId="3217550418" sldId="261"/>
            <ac:spMk id="5" creationId="{907EF6B7-1338-4443-8C46-6A318D952DFD}"/>
          </ac:spMkLst>
        </pc:spChg>
        <pc:spChg chg="add">
          <ac:chgData name="Vincenzo Cantelli" userId="960a8cbd-a65c-422f-88a1-74e76e74d4a7" providerId="ADAL" clId="{5A1A485E-5540-4747-9CA5-9D8CBB10C69B}" dt="2024-07-01T13:26:17.172" v="6687" actId="26606"/>
          <ac:spMkLst>
            <pc:docMk/>
            <pc:sldMk cId="3217550418" sldId="261"/>
            <ac:spMk id="6" creationId="{DAAE4CDD-124C-4DCF-9584-B6033B545DD5}"/>
          </ac:spMkLst>
        </pc:spChg>
        <pc:spChg chg="add">
          <ac:chgData name="Vincenzo Cantelli" userId="960a8cbd-a65c-422f-88a1-74e76e74d4a7" providerId="ADAL" clId="{5A1A485E-5540-4747-9CA5-9D8CBB10C69B}" dt="2024-07-01T13:26:17.172" v="6687" actId="26606"/>
          <ac:spMkLst>
            <pc:docMk/>
            <pc:sldMk cId="3217550418" sldId="261"/>
            <ac:spMk id="7" creationId="{081E4A58-353D-44AE-B2FC-2A74E2E400F7}"/>
          </ac:spMkLst>
        </pc:spChg>
        <pc:spChg chg="add del">
          <ac:chgData name="Vincenzo Cantelli" userId="960a8cbd-a65c-422f-88a1-74e76e74d4a7" providerId="ADAL" clId="{5A1A485E-5540-4747-9CA5-9D8CBB10C69B}" dt="2024-07-01T13:25:54.876" v="6678"/>
          <ac:spMkLst>
            <pc:docMk/>
            <pc:sldMk cId="3217550418" sldId="261"/>
            <ac:spMk id="8" creationId="{907EF6B7-1338-4443-8C46-6A318D952DFD}"/>
          </ac:spMkLst>
        </pc:spChg>
        <pc:spChg chg="add del">
          <ac:chgData name="Vincenzo Cantelli" userId="960a8cbd-a65c-422f-88a1-74e76e74d4a7" providerId="ADAL" clId="{5A1A485E-5540-4747-9CA5-9D8CBB10C69B}" dt="2024-07-01T13:25:54.876" v="6678"/>
          <ac:spMkLst>
            <pc:docMk/>
            <pc:sldMk cId="3217550418" sldId="261"/>
            <ac:spMk id="10" creationId="{DAAE4CDD-124C-4DCF-9584-B6033B545DD5}"/>
          </ac:spMkLst>
        </pc:spChg>
        <pc:spChg chg="add del">
          <ac:chgData name="Vincenzo Cantelli" userId="960a8cbd-a65c-422f-88a1-74e76e74d4a7" providerId="ADAL" clId="{5A1A485E-5540-4747-9CA5-9D8CBB10C69B}" dt="2024-07-01T13:25:54.876" v="6678"/>
          <ac:spMkLst>
            <pc:docMk/>
            <pc:sldMk cId="3217550418" sldId="261"/>
            <ac:spMk id="12" creationId="{081E4A58-353D-44AE-B2FC-2A74E2E400F7}"/>
          </ac:spMkLst>
        </pc:spChg>
      </pc:sldChg>
      <pc:sldChg chg="addSp delSp modSp add mod setBg delDesignElem">
        <pc:chgData name="Vincenzo Cantelli" userId="960a8cbd-a65c-422f-88a1-74e76e74d4a7" providerId="ADAL" clId="{5A1A485E-5540-4747-9CA5-9D8CBB10C69B}" dt="2024-07-01T13:26:19.511" v="6688" actId="26606"/>
        <pc:sldMkLst>
          <pc:docMk/>
          <pc:sldMk cId="178627359" sldId="262"/>
        </pc:sldMkLst>
        <pc:spChg chg="mod">
          <ac:chgData name="Vincenzo Cantelli" userId="960a8cbd-a65c-422f-88a1-74e76e74d4a7" providerId="ADAL" clId="{5A1A485E-5540-4747-9CA5-9D8CBB10C69B}" dt="2024-07-01T13:24:42.276" v="6662" actId="26606"/>
          <ac:spMkLst>
            <pc:docMk/>
            <pc:sldMk cId="178627359" sldId="262"/>
            <ac:spMk id="2" creationId="{59A99C10-36D2-4A33-B0AA-FD06C86CA7DB}"/>
          </ac:spMkLst>
        </pc:spChg>
        <pc:spChg chg="mod">
          <ac:chgData name="Vincenzo Cantelli" userId="960a8cbd-a65c-422f-88a1-74e76e74d4a7" providerId="ADAL" clId="{5A1A485E-5540-4747-9CA5-9D8CBB10C69B}" dt="2024-07-01T13:24:42.276" v="6662" actId="26606"/>
          <ac:spMkLst>
            <pc:docMk/>
            <pc:sldMk cId="178627359" sldId="262"/>
            <ac:spMk id="3" creationId="{CFCE8DFF-0BFF-40AB-AC5F-97C92164DA97}"/>
          </ac:spMkLst>
        </pc:spChg>
        <pc:spChg chg="add">
          <ac:chgData name="Vincenzo Cantelli" userId="960a8cbd-a65c-422f-88a1-74e76e74d4a7" providerId="ADAL" clId="{5A1A485E-5540-4747-9CA5-9D8CBB10C69B}" dt="2024-07-01T13:26:19.511" v="6688" actId="26606"/>
          <ac:spMkLst>
            <pc:docMk/>
            <pc:sldMk cId="178627359" sldId="262"/>
            <ac:spMk id="5" creationId="{907EF6B7-1338-4443-8C46-6A318D952DFD}"/>
          </ac:spMkLst>
        </pc:spChg>
        <pc:spChg chg="add">
          <ac:chgData name="Vincenzo Cantelli" userId="960a8cbd-a65c-422f-88a1-74e76e74d4a7" providerId="ADAL" clId="{5A1A485E-5540-4747-9CA5-9D8CBB10C69B}" dt="2024-07-01T13:26:19.511" v="6688" actId="26606"/>
          <ac:spMkLst>
            <pc:docMk/>
            <pc:sldMk cId="178627359" sldId="262"/>
            <ac:spMk id="6" creationId="{DAAE4CDD-124C-4DCF-9584-B6033B545DD5}"/>
          </ac:spMkLst>
        </pc:spChg>
        <pc:spChg chg="add">
          <ac:chgData name="Vincenzo Cantelli" userId="960a8cbd-a65c-422f-88a1-74e76e74d4a7" providerId="ADAL" clId="{5A1A485E-5540-4747-9CA5-9D8CBB10C69B}" dt="2024-07-01T13:26:19.511" v="6688" actId="26606"/>
          <ac:spMkLst>
            <pc:docMk/>
            <pc:sldMk cId="178627359" sldId="262"/>
            <ac:spMk id="7" creationId="{081E4A58-353D-44AE-B2FC-2A74E2E400F7}"/>
          </ac:spMkLst>
        </pc:spChg>
        <pc:spChg chg="add del">
          <ac:chgData name="Vincenzo Cantelli" userId="960a8cbd-a65c-422f-88a1-74e76e74d4a7" providerId="ADAL" clId="{5A1A485E-5540-4747-9CA5-9D8CBB10C69B}" dt="2024-07-01T13:25:54.876" v="6678"/>
          <ac:spMkLst>
            <pc:docMk/>
            <pc:sldMk cId="178627359" sldId="262"/>
            <ac:spMk id="8" creationId="{907EF6B7-1338-4443-8C46-6A318D952DFD}"/>
          </ac:spMkLst>
        </pc:spChg>
        <pc:spChg chg="add del">
          <ac:chgData name="Vincenzo Cantelli" userId="960a8cbd-a65c-422f-88a1-74e76e74d4a7" providerId="ADAL" clId="{5A1A485E-5540-4747-9CA5-9D8CBB10C69B}" dt="2024-07-01T13:25:54.876" v="6678"/>
          <ac:spMkLst>
            <pc:docMk/>
            <pc:sldMk cId="178627359" sldId="262"/>
            <ac:spMk id="10" creationId="{DAAE4CDD-124C-4DCF-9584-B6033B545DD5}"/>
          </ac:spMkLst>
        </pc:spChg>
        <pc:spChg chg="add del">
          <ac:chgData name="Vincenzo Cantelli" userId="960a8cbd-a65c-422f-88a1-74e76e74d4a7" providerId="ADAL" clId="{5A1A485E-5540-4747-9CA5-9D8CBB10C69B}" dt="2024-07-01T13:25:54.876" v="6678"/>
          <ac:spMkLst>
            <pc:docMk/>
            <pc:sldMk cId="178627359" sldId="262"/>
            <ac:spMk id="12" creationId="{081E4A58-353D-44AE-B2FC-2A74E2E400F7}"/>
          </ac:spMkLst>
        </pc:spChg>
      </pc:sldChg>
      <pc:sldChg chg="addSp delSp modSp add mod setBg delDesignElem">
        <pc:chgData name="Vincenzo Cantelli" userId="960a8cbd-a65c-422f-88a1-74e76e74d4a7" providerId="ADAL" clId="{5A1A485E-5540-4747-9CA5-9D8CBB10C69B}" dt="2024-07-01T13:26:21.344" v="6689" actId="26606"/>
        <pc:sldMkLst>
          <pc:docMk/>
          <pc:sldMk cId="3573920827" sldId="263"/>
        </pc:sldMkLst>
        <pc:spChg chg="mod">
          <ac:chgData name="Vincenzo Cantelli" userId="960a8cbd-a65c-422f-88a1-74e76e74d4a7" providerId="ADAL" clId="{5A1A485E-5540-4747-9CA5-9D8CBB10C69B}" dt="2024-07-01T13:24:45.296" v="6663" actId="26606"/>
          <ac:spMkLst>
            <pc:docMk/>
            <pc:sldMk cId="3573920827" sldId="263"/>
            <ac:spMk id="2" creationId="{44D754CB-BA0D-4F83-A3C5-168FA14ADBBC}"/>
          </ac:spMkLst>
        </pc:spChg>
        <pc:spChg chg="mod">
          <ac:chgData name="Vincenzo Cantelli" userId="960a8cbd-a65c-422f-88a1-74e76e74d4a7" providerId="ADAL" clId="{5A1A485E-5540-4747-9CA5-9D8CBB10C69B}" dt="2024-07-01T13:24:45.296" v="6663" actId="26606"/>
          <ac:spMkLst>
            <pc:docMk/>
            <pc:sldMk cId="3573920827" sldId="263"/>
            <ac:spMk id="3" creationId="{12CACDF1-DAB9-41B4-864D-150B015F7038}"/>
          </ac:spMkLst>
        </pc:spChg>
        <pc:spChg chg="add">
          <ac:chgData name="Vincenzo Cantelli" userId="960a8cbd-a65c-422f-88a1-74e76e74d4a7" providerId="ADAL" clId="{5A1A485E-5540-4747-9CA5-9D8CBB10C69B}" dt="2024-07-01T13:26:21.344" v="6689" actId="26606"/>
          <ac:spMkLst>
            <pc:docMk/>
            <pc:sldMk cId="3573920827" sldId="263"/>
            <ac:spMk id="5" creationId="{907EF6B7-1338-4443-8C46-6A318D952DFD}"/>
          </ac:spMkLst>
        </pc:spChg>
        <pc:spChg chg="add">
          <ac:chgData name="Vincenzo Cantelli" userId="960a8cbd-a65c-422f-88a1-74e76e74d4a7" providerId="ADAL" clId="{5A1A485E-5540-4747-9CA5-9D8CBB10C69B}" dt="2024-07-01T13:26:21.344" v="6689" actId="26606"/>
          <ac:spMkLst>
            <pc:docMk/>
            <pc:sldMk cId="3573920827" sldId="263"/>
            <ac:spMk id="6" creationId="{DAAE4CDD-124C-4DCF-9584-B6033B545DD5}"/>
          </ac:spMkLst>
        </pc:spChg>
        <pc:spChg chg="add">
          <ac:chgData name="Vincenzo Cantelli" userId="960a8cbd-a65c-422f-88a1-74e76e74d4a7" providerId="ADAL" clId="{5A1A485E-5540-4747-9CA5-9D8CBB10C69B}" dt="2024-07-01T13:26:21.344" v="6689" actId="26606"/>
          <ac:spMkLst>
            <pc:docMk/>
            <pc:sldMk cId="3573920827" sldId="263"/>
            <ac:spMk id="7" creationId="{081E4A58-353D-44AE-B2FC-2A74E2E400F7}"/>
          </ac:spMkLst>
        </pc:spChg>
        <pc:spChg chg="add del">
          <ac:chgData name="Vincenzo Cantelli" userId="960a8cbd-a65c-422f-88a1-74e76e74d4a7" providerId="ADAL" clId="{5A1A485E-5540-4747-9CA5-9D8CBB10C69B}" dt="2024-07-01T13:25:54.876" v="6678"/>
          <ac:spMkLst>
            <pc:docMk/>
            <pc:sldMk cId="3573920827" sldId="263"/>
            <ac:spMk id="8" creationId="{907EF6B7-1338-4443-8C46-6A318D952DFD}"/>
          </ac:spMkLst>
        </pc:spChg>
        <pc:spChg chg="add del">
          <ac:chgData name="Vincenzo Cantelli" userId="960a8cbd-a65c-422f-88a1-74e76e74d4a7" providerId="ADAL" clId="{5A1A485E-5540-4747-9CA5-9D8CBB10C69B}" dt="2024-07-01T13:25:54.876" v="6678"/>
          <ac:spMkLst>
            <pc:docMk/>
            <pc:sldMk cId="3573920827" sldId="263"/>
            <ac:spMk id="10" creationId="{DAAE4CDD-124C-4DCF-9584-B6033B545DD5}"/>
          </ac:spMkLst>
        </pc:spChg>
        <pc:spChg chg="add del">
          <ac:chgData name="Vincenzo Cantelli" userId="960a8cbd-a65c-422f-88a1-74e76e74d4a7" providerId="ADAL" clId="{5A1A485E-5540-4747-9CA5-9D8CBB10C69B}" dt="2024-07-01T13:25:54.876" v="6678"/>
          <ac:spMkLst>
            <pc:docMk/>
            <pc:sldMk cId="3573920827" sldId="263"/>
            <ac:spMk id="12" creationId="{081E4A58-353D-44AE-B2FC-2A74E2E400F7}"/>
          </ac:spMkLst>
        </pc:spChg>
      </pc:sldChg>
      <pc:sldChg chg="addSp modSp add mod setBg">
        <pc:chgData name="Vincenzo Cantelli" userId="960a8cbd-a65c-422f-88a1-74e76e74d4a7" providerId="ADAL" clId="{5A1A485E-5540-4747-9CA5-9D8CBB10C69B}" dt="2024-07-01T13:25:01.164" v="6664" actId="26606"/>
        <pc:sldMkLst>
          <pc:docMk/>
          <pc:sldMk cId="378469355" sldId="264"/>
        </pc:sldMkLst>
        <pc:spChg chg="mod">
          <ac:chgData name="Vincenzo Cantelli" userId="960a8cbd-a65c-422f-88a1-74e76e74d4a7" providerId="ADAL" clId="{5A1A485E-5540-4747-9CA5-9D8CBB10C69B}" dt="2024-07-01T13:25:01.164" v="6664" actId="26606"/>
          <ac:spMkLst>
            <pc:docMk/>
            <pc:sldMk cId="378469355" sldId="264"/>
            <ac:spMk id="2" creationId="{1D61AD80-A4B3-4B51-A7CF-294A89DBD749}"/>
          </ac:spMkLst>
        </pc:spChg>
        <pc:spChg chg="mod">
          <ac:chgData name="Vincenzo Cantelli" userId="960a8cbd-a65c-422f-88a1-74e76e74d4a7" providerId="ADAL" clId="{5A1A485E-5540-4747-9CA5-9D8CBB10C69B}" dt="2024-07-01T13:25:01.164" v="6664" actId="26606"/>
          <ac:spMkLst>
            <pc:docMk/>
            <pc:sldMk cId="378469355" sldId="264"/>
            <ac:spMk id="3" creationId="{8AA39B80-3B0F-4865-B1FE-9A7D8BC5404E}"/>
          </ac:spMkLst>
        </pc:spChg>
        <pc:spChg chg="add">
          <ac:chgData name="Vincenzo Cantelli" userId="960a8cbd-a65c-422f-88a1-74e76e74d4a7" providerId="ADAL" clId="{5A1A485E-5540-4747-9CA5-9D8CBB10C69B}" dt="2024-07-01T13:25:01.164" v="6664" actId="26606"/>
          <ac:spMkLst>
            <pc:docMk/>
            <pc:sldMk cId="378469355" sldId="264"/>
            <ac:spMk id="8" creationId="{907EF6B7-1338-4443-8C46-6A318D952DFD}"/>
          </ac:spMkLst>
        </pc:spChg>
        <pc:spChg chg="add">
          <ac:chgData name="Vincenzo Cantelli" userId="960a8cbd-a65c-422f-88a1-74e76e74d4a7" providerId="ADAL" clId="{5A1A485E-5540-4747-9CA5-9D8CBB10C69B}" dt="2024-07-01T13:25:01.164" v="6664" actId="26606"/>
          <ac:spMkLst>
            <pc:docMk/>
            <pc:sldMk cId="378469355" sldId="264"/>
            <ac:spMk id="10" creationId="{DAAE4CDD-124C-4DCF-9584-B6033B545DD5}"/>
          </ac:spMkLst>
        </pc:spChg>
        <pc:spChg chg="add">
          <ac:chgData name="Vincenzo Cantelli" userId="960a8cbd-a65c-422f-88a1-74e76e74d4a7" providerId="ADAL" clId="{5A1A485E-5540-4747-9CA5-9D8CBB10C69B}" dt="2024-07-01T13:25:01.164" v="6664" actId="26606"/>
          <ac:spMkLst>
            <pc:docMk/>
            <pc:sldMk cId="378469355" sldId="264"/>
            <ac:spMk id="12" creationId="{081E4A58-353D-44AE-B2FC-2A74E2E400F7}"/>
          </ac:spMkLst>
        </pc:spChg>
      </pc:sldChg>
      <pc:sldChg chg="addSp modSp add mod setBg">
        <pc:chgData name="Vincenzo Cantelli" userId="960a8cbd-a65c-422f-88a1-74e76e74d4a7" providerId="ADAL" clId="{5A1A485E-5540-4747-9CA5-9D8CBB10C69B}" dt="2024-07-01T13:25:03.556" v="6665" actId="26606"/>
        <pc:sldMkLst>
          <pc:docMk/>
          <pc:sldMk cId="681864129" sldId="265"/>
        </pc:sldMkLst>
        <pc:spChg chg="mod">
          <ac:chgData name="Vincenzo Cantelli" userId="960a8cbd-a65c-422f-88a1-74e76e74d4a7" providerId="ADAL" clId="{5A1A485E-5540-4747-9CA5-9D8CBB10C69B}" dt="2024-07-01T13:25:03.556" v="6665" actId="26606"/>
          <ac:spMkLst>
            <pc:docMk/>
            <pc:sldMk cId="681864129" sldId="265"/>
            <ac:spMk id="2" creationId="{1A7C9FB9-2BB2-4F14-9231-544597254F57}"/>
          </ac:spMkLst>
        </pc:spChg>
        <pc:spChg chg="mod">
          <ac:chgData name="Vincenzo Cantelli" userId="960a8cbd-a65c-422f-88a1-74e76e74d4a7" providerId="ADAL" clId="{5A1A485E-5540-4747-9CA5-9D8CBB10C69B}" dt="2024-07-01T13:25:03.556" v="6665" actId="26606"/>
          <ac:spMkLst>
            <pc:docMk/>
            <pc:sldMk cId="681864129" sldId="265"/>
            <ac:spMk id="3" creationId="{0B81FC05-89B3-4DD9-9F1D-017CD1D3CFD4}"/>
          </ac:spMkLst>
        </pc:spChg>
        <pc:spChg chg="add">
          <ac:chgData name="Vincenzo Cantelli" userId="960a8cbd-a65c-422f-88a1-74e76e74d4a7" providerId="ADAL" clId="{5A1A485E-5540-4747-9CA5-9D8CBB10C69B}" dt="2024-07-01T13:25:03.556" v="6665" actId="26606"/>
          <ac:spMkLst>
            <pc:docMk/>
            <pc:sldMk cId="681864129" sldId="265"/>
            <ac:spMk id="8" creationId="{907EF6B7-1338-4443-8C46-6A318D952DFD}"/>
          </ac:spMkLst>
        </pc:spChg>
        <pc:spChg chg="add">
          <ac:chgData name="Vincenzo Cantelli" userId="960a8cbd-a65c-422f-88a1-74e76e74d4a7" providerId="ADAL" clId="{5A1A485E-5540-4747-9CA5-9D8CBB10C69B}" dt="2024-07-01T13:25:03.556" v="6665" actId="26606"/>
          <ac:spMkLst>
            <pc:docMk/>
            <pc:sldMk cId="681864129" sldId="265"/>
            <ac:spMk id="10" creationId="{DAAE4CDD-124C-4DCF-9584-B6033B545DD5}"/>
          </ac:spMkLst>
        </pc:spChg>
        <pc:spChg chg="add">
          <ac:chgData name="Vincenzo Cantelli" userId="960a8cbd-a65c-422f-88a1-74e76e74d4a7" providerId="ADAL" clId="{5A1A485E-5540-4747-9CA5-9D8CBB10C69B}" dt="2024-07-01T13:25:03.556" v="6665" actId="26606"/>
          <ac:spMkLst>
            <pc:docMk/>
            <pc:sldMk cId="681864129" sldId="265"/>
            <ac:spMk id="12" creationId="{081E4A58-353D-44AE-B2FC-2A74E2E400F7}"/>
          </ac:spMkLst>
        </pc:spChg>
      </pc:sldChg>
      <pc:sldChg chg="addSp modSp add mod setBg">
        <pc:chgData name="Vincenzo Cantelli" userId="960a8cbd-a65c-422f-88a1-74e76e74d4a7" providerId="ADAL" clId="{5A1A485E-5540-4747-9CA5-9D8CBB10C69B}" dt="2024-07-01T13:25:06.079" v="6666" actId="26606"/>
        <pc:sldMkLst>
          <pc:docMk/>
          <pc:sldMk cId="2669214367" sldId="266"/>
        </pc:sldMkLst>
        <pc:spChg chg="mod">
          <ac:chgData name="Vincenzo Cantelli" userId="960a8cbd-a65c-422f-88a1-74e76e74d4a7" providerId="ADAL" clId="{5A1A485E-5540-4747-9CA5-9D8CBB10C69B}" dt="2024-07-01T13:25:06.079" v="6666" actId="26606"/>
          <ac:spMkLst>
            <pc:docMk/>
            <pc:sldMk cId="2669214367" sldId="266"/>
            <ac:spMk id="2" creationId="{CD99A823-FF2D-4AE7-B1AF-BB9D50D96ADE}"/>
          </ac:spMkLst>
        </pc:spChg>
        <pc:spChg chg="mod">
          <ac:chgData name="Vincenzo Cantelli" userId="960a8cbd-a65c-422f-88a1-74e76e74d4a7" providerId="ADAL" clId="{5A1A485E-5540-4747-9CA5-9D8CBB10C69B}" dt="2024-07-01T13:25:06.079" v="6666" actId="26606"/>
          <ac:spMkLst>
            <pc:docMk/>
            <pc:sldMk cId="2669214367" sldId="266"/>
            <ac:spMk id="3" creationId="{571F81B6-CA51-449E-B781-64C0912F708B}"/>
          </ac:spMkLst>
        </pc:spChg>
        <pc:spChg chg="add">
          <ac:chgData name="Vincenzo Cantelli" userId="960a8cbd-a65c-422f-88a1-74e76e74d4a7" providerId="ADAL" clId="{5A1A485E-5540-4747-9CA5-9D8CBB10C69B}" dt="2024-07-01T13:25:06.079" v="6666" actId="26606"/>
          <ac:spMkLst>
            <pc:docMk/>
            <pc:sldMk cId="2669214367" sldId="266"/>
            <ac:spMk id="8" creationId="{907EF6B7-1338-4443-8C46-6A318D952DFD}"/>
          </ac:spMkLst>
        </pc:spChg>
        <pc:spChg chg="add">
          <ac:chgData name="Vincenzo Cantelli" userId="960a8cbd-a65c-422f-88a1-74e76e74d4a7" providerId="ADAL" clId="{5A1A485E-5540-4747-9CA5-9D8CBB10C69B}" dt="2024-07-01T13:25:06.079" v="6666" actId="26606"/>
          <ac:spMkLst>
            <pc:docMk/>
            <pc:sldMk cId="2669214367" sldId="266"/>
            <ac:spMk id="10" creationId="{DAAE4CDD-124C-4DCF-9584-B6033B545DD5}"/>
          </ac:spMkLst>
        </pc:spChg>
        <pc:spChg chg="add">
          <ac:chgData name="Vincenzo Cantelli" userId="960a8cbd-a65c-422f-88a1-74e76e74d4a7" providerId="ADAL" clId="{5A1A485E-5540-4747-9CA5-9D8CBB10C69B}" dt="2024-07-01T13:25:06.079" v="6666" actId="26606"/>
          <ac:spMkLst>
            <pc:docMk/>
            <pc:sldMk cId="2669214367" sldId="266"/>
            <ac:spMk id="12" creationId="{081E4A58-353D-44AE-B2FC-2A74E2E400F7}"/>
          </ac:spMkLst>
        </pc:spChg>
      </pc:sldChg>
      <pc:sldChg chg="addSp modSp add mod setBg">
        <pc:chgData name="Vincenzo Cantelli" userId="960a8cbd-a65c-422f-88a1-74e76e74d4a7" providerId="ADAL" clId="{5A1A485E-5540-4747-9CA5-9D8CBB10C69B}" dt="2024-07-01T13:25:09.062" v="6667" actId="26606"/>
        <pc:sldMkLst>
          <pc:docMk/>
          <pc:sldMk cId="2643074311" sldId="267"/>
        </pc:sldMkLst>
        <pc:spChg chg="mod">
          <ac:chgData name="Vincenzo Cantelli" userId="960a8cbd-a65c-422f-88a1-74e76e74d4a7" providerId="ADAL" clId="{5A1A485E-5540-4747-9CA5-9D8CBB10C69B}" dt="2024-07-01T13:25:09.062" v="6667" actId="26606"/>
          <ac:spMkLst>
            <pc:docMk/>
            <pc:sldMk cId="2643074311" sldId="267"/>
            <ac:spMk id="2" creationId="{6F14EBDC-3F22-43B3-9B73-C8A20945B306}"/>
          </ac:spMkLst>
        </pc:spChg>
        <pc:spChg chg="mod">
          <ac:chgData name="Vincenzo Cantelli" userId="960a8cbd-a65c-422f-88a1-74e76e74d4a7" providerId="ADAL" clId="{5A1A485E-5540-4747-9CA5-9D8CBB10C69B}" dt="2024-07-01T13:25:09.062" v="6667" actId="26606"/>
          <ac:spMkLst>
            <pc:docMk/>
            <pc:sldMk cId="2643074311" sldId="267"/>
            <ac:spMk id="3" creationId="{A4622958-47ED-4C30-A854-6F390BF7A3FD}"/>
          </ac:spMkLst>
        </pc:spChg>
        <pc:spChg chg="add">
          <ac:chgData name="Vincenzo Cantelli" userId="960a8cbd-a65c-422f-88a1-74e76e74d4a7" providerId="ADAL" clId="{5A1A485E-5540-4747-9CA5-9D8CBB10C69B}" dt="2024-07-01T13:25:09.062" v="6667" actId="26606"/>
          <ac:spMkLst>
            <pc:docMk/>
            <pc:sldMk cId="2643074311" sldId="267"/>
            <ac:spMk id="8" creationId="{907EF6B7-1338-4443-8C46-6A318D952DFD}"/>
          </ac:spMkLst>
        </pc:spChg>
        <pc:spChg chg="add">
          <ac:chgData name="Vincenzo Cantelli" userId="960a8cbd-a65c-422f-88a1-74e76e74d4a7" providerId="ADAL" clId="{5A1A485E-5540-4747-9CA5-9D8CBB10C69B}" dt="2024-07-01T13:25:09.062" v="6667" actId="26606"/>
          <ac:spMkLst>
            <pc:docMk/>
            <pc:sldMk cId="2643074311" sldId="267"/>
            <ac:spMk id="10" creationId="{DAAE4CDD-124C-4DCF-9584-B6033B545DD5}"/>
          </ac:spMkLst>
        </pc:spChg>
        <pc:spChg chg="add">
          <ac:chgData name="Vincenzo Cantelli" userId="960a8cbd-a65c-422f-88a1-74e76e74d4a7" providerId="ADAL" clId="{5A1A485E-5540-4747-9CA5-9D8CBB10C69B}" dt="2024-07-01T13:25:09.062" v="6667" actId="26606"/>
          <ac:spMkLst>
            <pc:docMk/>
            <pc:sldMk cId="2643074311" sldId="267"/>
            <ac:spMk id="12" creationId="{081E4A58-353D-44AE-B2FC-2A74E2E400F7}"/>
          </ac:spMkLst>
        </pc:spChg>
      </pc:sldChg>
      <pc:sldChg chg="addSp delSp modSp add mod setBg">
        <pc:chgData name="Vincenzo Cantelli" userId="960a8cbd-a65c-422f-88a1-74e76e74d4a7" providerId="ADAL" clId="{5A1A485E-5540-4747-9CA5-9D8CBB10C69B}" dt="2024-07-01T13:25:57.276" v="6679" actId="26606"/>
        <pc:sldMkLst>
          <pc:docMk/>
          <pc:sldMk cId="3374112639" sldId="268"/>
        </pc:sldMkLst>
        <pc:spChg chg="mod">
          <ac:chgData name="Vincenzo Cantelli" userId="960a8cbd-a65c-422f-88a1-74e76e74d4a7" providerId="ADAL" clId="{5A1A485E-5540-4747-9CA5-9D8CBB10C69B}" dt="2024-07-01T13:25:57.276" v="6679" actId="26606"/>
          <ac:spMkLst>
            <pc:docMk/>
            <pc:sldMk cId="3374112639" sldId="268"/>
            <ac:spMk id="2" creationId="{B282212E-CF45-4D29-A5BC-43FDCF1D1186}"/>
          </ac:spMkLst>
        </pc:spChg>
        <pc:spChg chg="mod">
          <ac:chgData name="Vincenzo Cantelli" userId="960a8cbd-a65c-422f-88a1-74e76e74d4a7" providerId="ADAL" clId="{5A1A485E-5540-4747-9CA5-9D8CBB10C69B}" dt="2024-07-01T13:25:57.276" v="6679" actId="26606"/>
          <ac:spMkLst>
            <pc:docMk/>
            <pc:sldMk cId="3374112639" sldId="268"/>
            <ac:spMk id="3" creationId="{BAF877D1-9E49-4314-8727-811FF23B822B}"/>
          </ac:spMkLst>
        </pc:spChg>
        <pc:spChg chg="add">
          <ac:chgData name="Vincenzo Cantelli" userId="960a8cbd-a65c-422f-88a1-74e76e74d4a7" providerId="ADAL" clId="{5A1A485E-5540-4747-9CA5-9D8CBB10C69B}" dt="2024-07-01T13:25:57.276" v="6679" actId="26606"/>
          <ac:spMkLst>
            <pc:docMk/>
            <pc:sldMk cId="3374112639" sldId="268"/>
            <ac:spMk id="5" creationId="{907EF6B7-1338-4443-8C46-6A318D952DFD}"/>
          </ac:spMkLst>
        </pc:spChg>
        <pc:spChg chg="add">
          <ac:chgData name="Vincenzo Cantelli" userId="960a8cbd-a65c-422f-88a1-74e76e74d4a7" providerId="ADAL" clId="{5A1A485E-5540-4747-9CA5-9D8CBB10C69B}" dt="2024-07-01T13:25:57.276" v="6679" actId="26606"/>
          <ac:spMkLst>
            <pc:docMk/>
            <pc:sldMk cId="3374112639" sldId="268"/>
            <ac:spMk id="6" creationId="{DAAE4CDD-124C-4DCF-9584-B6033B545DD5}"/>
          </ac:spMkLst>
        </pc:spChg>
        <pc:spChg chg="add">
          <ac:chgData name="Vincenzo Cantelli" userId="960a8cbd-a65c-422f-88a1-74e76e74d4a7" providerId="ADAL" clId="{5A1A485E-5540-4747-9CA5-9D8CBB10C69B}" dt="2024-07-01T13:25:57.276" v="6679" actId="26606"/>
          <ac:spMkLst>
            <pc:docMk/>
            <pc:sldMk cId="3374112639" sldId="268"/>
            <ac:spMk id="7" creationId="{081E4A58-353D-44AE-B2FC-2A74E2E400F7}"/>
          </ac:spMkLst>
        </pc:spChg>
        <pc:spChg chg="add del">
          <ac:chgData name="Vincenzo Cantelli" userId="960a8cbd-a65c-422f-88a1-74e76e74d4a7" providerId="ADAL" clId="{5A1A485E-5540-4747-9CA5-9D8CBB10C69B}" dt="2024-07-01T13:25:23.017" v="6669" actId="26606"/>
          <ac:spMkLst>
            <pc:docMk/>
            <pc:sldMk cId="3374112639" sldId="268"/>
            <ac:spMk id="8" creationId="{907EF6B7-1338-4443-8C46-6A318D952DFD}"/>
          </ac:spMkLst>
        </pc:spChg>
        <pc:spChg chg="add del">
          <ac:chgData name="Vincenzo Cantelli" userId="960a8cbd-a65c-422f-88a1-74e76e74d4a7" providerId="ADAL" clId="{5A1A485E-5540-4747-9CA5-9D8CBB10C69B}" dt="2024-07-01T13:25:23.017" v="6669" actId="26606"/>
          <ac:spMkLst>
            <pc:docMk/>
            <pc:sldMk cId="3374112639" sldId="268"/>
            <ac:spMk id="10" creationId="{DAAE4CDD-124C-4DCF-9584-B6033B545DD5}"/>
          </ac:spMkLst>
        </pc:spChg>
        <pc:spChg chg="add del">
          <ac:chgData name="Vincenzo Cantelli" userId="960a8cbd-a65c-422f-88a1-74e76e74d4a7" providerId="ADAL" clId="{5A1A485E-5540-4747-9CA5-9D8CBB10C69B}" dt="2024-07-01T13:25:23.017" v="6669" actId="26606"/>
          <ac:spMkLst>
            <pc:docMk/>
            <pc:sldMk cId="3374112639" sldId="268"/>
            <ac:spMk id="12" creationId="{081E4A58-353D-44AE-B2FC-2A74E2E400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247844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06020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067491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566742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845513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640850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1675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D5B1D9D-0A18-4AC1-9445-AB5DFC2F1B68}" type="datetimeFigureOut">
              <a:rPr lang="it-IT" smtClean="0"/>
              <a:t>01/07/2024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549479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D5B1D9D-0A18-4AC1-9445-AB5DFC2F1B68}" type="datetimeFigureOut">
              <a:rPr lang="it-IT" smtClean="0"/>
              <a:t>01/07/2024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783027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B1D9D-0A18-4AC1-9445-AB5DFC2F1B68}" type="datetimeFigureOut">
              <a:rPr lang="it-IT" smtClean="0"/>
              <a:t>01/07/2024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248511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214294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678942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3564924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697865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197056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D5B1D9D-0A18-4AC1-9445-AB5DFC2F1B68}" type="datetimeFigureOut">
              <a:rPr lang="it-IT" smtClean="0"/>
              <a:t>01/07/2024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3532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67314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D5B1D9D-0A18-4AC1-9445-AB5DFC2F1B68}" type="datetimeFigureOut">
              <a:rPr lang="it-IT" smtClean="0"/>
              <a:t>01/07/2024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426740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D5B1D9D-0A18-4AC1-9445-AB5DFC2F1B68}" type="datetimeFigureOut">
              <a:rPr lang="it-IT" smtClean="0"/>
              <a:t>01/07/2024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311453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B1D9D-0A18-4AC1-9445-AB5DFC2F1B68}" type="datetimeFigureOut">
              <a:rPr lang="it-IT" smtClean="0"/>
              <a:t>01/07/2024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285367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206769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D5B1D9D-0A18-4AC1-9445-AB5DFC2F1B68}" type="datetimeFigureOut">
              <a:rPr lang="it-IT" smtClean="0"/>
              <a:t>01/07/2024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3F593A4-94EB-426C-B766-F8A0DFD7E5DD}" type="slidenum">
              <a:rPr lang="it-IT" smtClean="0"/>
              <a:t>‹N›</a:t>
            </a:fld>
            <a:endParaRPr lang="it-IT"/>
          </a:p>
        </p:txBody>
      </p:sp>
    </p:spTree>
    <p:extLst>
      <p:ext uri="{BB962C8B-B14F-4D97-AF65-F5344CB8AC3E}">
        <p14:creationId xmlns:p14="http://schemas.microsoft.com/office/powerpoint/2010/main" val="94281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B1D9D-0A18-4AC1-9445-AB5DFC2F1B68}" type="datetimeFigureOut">
              <a:rPr lang="it-IT" smtClean="0"/>
              <a:t>01/07/2024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593A4-94EB-426C-B766-F8A0DFD7E5DD}" type="slidenum">
              <a:rPr lang="it-IT" smtClean="0"/>
              <a:t>‹N›</a:t>
            </a:fld>
            <a:endParaRPr lang="it-IT"/>
          </a:p>
        </p:txBody>
      </p:sp>
    </p:spTree>
    <p:extLst>
      <p:ext uri="{BB962C8B-B14F-4D97-AF65-F5344CB8AC3E}">
        <p14:creationId xmlns:p14="http://schemas.microsoft.com/office/powerpoint/2010/main" val="269274317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B1D9D-0A18-4AC1-9445-AB5DFC2F1B68}" type="datetimeFigureOut">
              <a:rPr lang="it-IT" smtClean="0"/>
              <a:t>01/07/2024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593A4-94EB-426C-B766-F8A0DFD7E5DD}" type="slidenum">
              <a:rPr lang="it-IT" smtClean="0"/>
              <a:t>‹N›</a:t>
            </a:fld>
            <a:endParaRPr lang="it-IT"/>
          </a:p>
        </p:txBody>
      </p:sp>
    </p:spTree>
    <p:extLst>
      <p:ext uri="{BB962C8B-B14F-4D97-AF65-F5344CB8AC3E}">
        <p14:creationId xmlns:p14="http://schemas.microsoft.com/office/powerpoint/2010/main" val="73116853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9C6228FB-8C36-4B5D-97BD-FE372628F847}"/>
              </a:ext>
            </a:extLst>
          </p:cNvPr>
          <p:cNvSpPr>
            <a:spLocks noGrp="1"/>
          </p:cNvSpPr>
          <p:nvPr>
            <p:ph type="ctrTitle"/>
          </p:nvPr>
        </p:nvSpPr>
        <p:spPr>
          <a:xfrm>
            <a:off x="4038600" y="1939159"/>
            <a:ext cx="7644627" cy="2751086"/>
          </a:xfrm>
        </p:spPr>
        <p:txBody>
          <a:bodyPr vert="horz" lIns="91440" tIns="45720" rIns="91440" bIns="45720" rtlCol="0">
            <a:normAutofit/>
          </a:bodyPr>
          <a:lstStyle/>
          <a:p>
            <a:pPr algn="r"/>
            <a:r>
              <a:rPr lang="en-US" b="1" kern="1200">
                <a:latin typeface="+mj-lt"/>
                <a:ea typeface="+mj-ea"/>
                <a:cs typeface="+mj-cs"/>
              </a:rPr>
              <a:t>«La garanzia patrimoniale»</a:t>
            </a:r>
            <a:endParaRPr lang="en-US" b="1" kern="1200" dirty="0">
              <a:latin typeface="+mj-lt"/>
              <a:ea typeface="+mj-ea"/>
              <a:cs typeface="+mj-cs"/>
            </a:endParaRPr>
          </a:p>
        </p:txBody>
      </p:sp>
      <p:sp>
        <p:nvSpPr>
          <p:cNvPr id="3" name="Sottotitolo 2">
            <a:extLst>
              <a:ext uri="{FF2B5EF4-FFF2-40B4-BE49-F238E27FC236}">
                <a16:creationId xmlns:a16="http://schemas.microsoft.com/office/drawing/2014/main" id="{B88FEFD9-AECD-4E50-A510-D430E09C8681}"/>
              </a:ext>
            </a:extLst>
          </p:cNvPr>
          <p:cNvSpPr>
            <a:spLocks noGrp="1"/>
          </p:cNvSpPr>
          <p:nvPr>
            <p:ph type="subTitle" idx="1"/>
          </p:nvPr>
        </p:nvSpPr>
        <p:spPr>
          <a:xfrm>
            <a:off x="4038600" y="4782320"/>
            <a:ext cx="7644627" cy="1329443"/>
          </a:xfrm>
        </p:spPr>
        <p:txBody>
          <a:bodyPr vert="horz" lIns="91440" tIns="45720" rIns="91440" bIns="45720" rtlCol="0">
            <a:normAutofit/>
          </a:bodyPr>
          <a:lstStyle/>
          <a:p>
            <a:pPr algn="r"/>
            <a:r>
              <a:rPr lang="en-US" sz="1700"/>
              <a:t>Scuola Forense di Padova «Francesco Baldon»</a:t>
            </a:r>
          </a:p>
          <a:p>
            <a:pPr algn="r"/>
            <a:r>
              <a:rPr lang="en-US" sz="1700"/>
              <a:t>1 luglio 2024</a:t>
            </a:r>
          </a:p>
          <a:p>
            <a:pPr algn="r"/>
            <a:r>
              <a:rPr lang="en-US" sz="1700" i="1"/>
              <a:t>Vincenzo Cantelli </a:t>
            </a:r>
            <a:r>
              <a:rPr lang="en-US" sz="1700"/>
              <a:t>magistrato in servizio presso il Tribunale di Padova, I sezione civile</a:t>
            </a:r>
            <a:endParaRPr lang="en-US" sz="1700" i="1" dirty="0"/>
          </a:p>
        </p:txBody>
      </p:sp>
    </p:spTree>
    <p:extLst>
      <p:ext uri="{BB962C8B-B14F-4D97-AF65-F5344CB8AC3E}">
        <p14:creationId xmlns:p14="http://schemas.microsoft.com/office/powerpoint/2010/main" val="100026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A7C9FB9-2BB2-4F14-9231-544597254F57}"/>
              </a:ext>
            </a:extLst>
          </p:cNvPr>
          <p:cNvSpPr>
            <a:spLocks noGrp="1"/>
          </p:cNvSpPr>
          <p:nvPr>
            <p:ph type="title"/>
          </p:nvPr>
        </p:nvSpPr>
        <p:spPr>
          <a:xfrm>
            <a:off x="686834" y="1153572"/>
            <a:ext cx="3200400" cy="4461163"/>
          </a:xfrm>
        </p:spPr>
        <p:txBody>
          <a:bodyPr>
            <a:normAutofit/>
          </a:bodyPr>
          <a:lstStyle/>
          <a:p>
            <a:r>
              <a:rPr lang="it-IT">
                <a:solidFill>
                  <a:srgbClr val="FFFFFF"/>
                </a:solidFill>
              </a:rPr>
              <a:t>Segue…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0B81FC05-89B3-4DD9-9F1D-017CD1D3CFD4}"/>
              </a:ext>
            </a:extLst>
          </p:cNvPr>
          <p:cNvSpPr>
            <a:spLocks noGrp="1"/>
          </p:cNvSpPr>
          <p:nvPr>
            <p:ph idx="1"/>
          </p:nvPr>
        </p:nvSpPr>
        <p:spPr>
          <a:xfrm>
            <a:off x="4447308" y="591344"/>
            <a:ext cx="6906491" cy="5585619"/>
          </a:xfrm>
        </p:spPr>
        <p:txBody>
          <a:bodyPr anchor="ctr">
            <a:normAutofit/>
          </a:bodyPr>
          <a:lstStyle/>
          <a:p>
            <a:r>
              <a:rPr lang="it-IT" dirty="0">
                <a:sym typeface="Wingdings" panose="05000000000000000000" pitchFamily="2" charset="2"/>
              </a:rPr>
              <a:t>È soggetto a revocatoria anche l’atto dispositivo anteriore al sorgere del credito  in questo caso è necessario anche il c.d. </a:t>
            </a:r>
            <a:r>
              <a:rPr lang="it-IT" b="1" i="1" dirty="0" err="1">
                <a:sym typeface="Wingdings" panose="05000000000000000000" pitchFamily="2" charset="2"/>
              </a:rPr>
              <a:t>consilium</a:t>
            </a:r>
            <a:r>
              <a:rPr lang="it-IT" b="1" i="1" dirty="0">
                <a:sym typeface="Wingdings" panose="05000000000000000000" pitchFamily="2" charset="2"/>
              </a:rPr>
              <a:t> </a:t>
            </a:r>
            <a:r>
              <a:rPr lang="it-IT" b="1" i="1" dirty="0" err="1">
                <a:sym typeface="Wingdings" panose="05000000000000000000" pitchFamily="2" charset="2"/>
              </a:rPr>
              <a:t>fraudis</a:t>
            </a:r>
            <a:r>
              <a:rPr lang="it-IT" i="1" dirty="0">
                <a:sym typeface="Wingdings" panose="05000000000000000000" pitchFamily="2" charset="2"/>
              </a:rPr>
              <a:t>, </a:t>
            </a:r>
            <a:r>
              <a:rPr lang="it-IT" dirty="0">
                <a:sym typeface="Wingdings" panose="05000000000000000000" pitchFamily="2" charset="2"/>
              </a:rPr>
              <a:t>intesa quale dolosa preordinazione in frode delle ragioni del futuro creditore (</a:t>
            </a:r>
            <a:r>
              <a:rPr lang="it-IT" i="1" dirty="0">
                <a:sym typeface="Wingdings" panose="05000000000000000000" pitchFamily="2" charset="2"/>
              </a:rPr>
              <a:t>animus </a:t>
            </a:r>
            <a:r>
              <a:rPr lang="it-IT" i="1" dirty="0" err="1">
                <a:sym typeface="Wingdings" panose="05000000000000000000" pitchFamily="2" charset="2"/>
              </a:rPr>
              <a:t>nocendi</a:t>
            </a:r>
            <a:r>
              <a:rPr lang="it-IT" dirty="0">
                <a:sym typeface="Wingdings" panose="05000000000000000000" pitchFamily="2" charset="2"/>
              </a:rPr>
              <a:t>»), nel caso di atto a titolo oneroso anche da parte del terzo (Cass. 20251/2016);</a:t>
            </a:r>
            <a:endParaRPr lang="it-IT">
              <a:sym typeface="Wingdings" panose="05000000000000000000" pitchFamily="2" charset="2"/>
            </a:endParaRPr>
          </a:p>
          <a:p>
            <a:r>
              <a:rPr lang="it-IT" dirty="0">
                <a:sym typeface="Wingdings" panose="05000000000000000000" pitchFamily="2" charset="2"/>
              </a:rPr>
              <a:t>L’onere della prova grava su chi agisce in revocatoria, il quale può servirsi di presunzioni (Cass 18315/2015; esempio: sussistenza vincolo coniugale tra debitore e terzo);</a:t>
            </a:r>
            <a:endParaRPr lang="it-IT"/>
          </a:p>
          <a:p>
            <a:endParaRPr lang="it-IT"/>
          </a:p>
        </p:txBody>
      </p:sp>
    </p:spTree>
    <p:extLst>
      <p:ext uri="{BB962C8B-B14F-4D97-AF65-F5344CB8AC3E}">
        <p14:creationId xmlns:p14="http://schemas.microsoft.com/office/powerpoint/2010/main" val="68186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99A823-FF2D-4AE7-B1AF-BB9D50D96ADE}"/>
              </a:ext>
            </a:extLst>
          </p:cNvPr>
          <p:cNvSpPr>
            <a:spLocks noGrp="1"/>
          </p:cNvSpPr>
          <p:nvPr>
            <p:ph type="title"/>
          </p:nvPr>
        </p:nvSpPr>
        <p:spPr>
          <a:xfrm>
            <a:off x="686834" y="1153572"/>
            <a:ext cx="3200400" cy="4461163"/>
          </a:xfrm>
        </p:spPr>
        <p:txBody>
          <a:bodyPr>
            <a:normAutofit/>
          </a:bodyPr>
          <a:lstStyle/>
          <a:p>
            <a:r>
              <a:rPr lang="it-IT" b="1">
                <a:solidFill>
                  <a:srgbClr val="FFFFFF"/>
                </a:solidFill>
              </a:rPr>
              <a:t>EFFETTI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571F81B6-CA51-449E-B781-64C0912F708B}"/>
              </a:ext>
            </a:extLst>
          </p:cNvPr>
          <p:cNvSpPr>
            <a:spLocks noGrp="1"/>
          </p:cNvSpPr>
          <p:nvPr>
            <p:ph idx="1"/>
          </p:nvPr>
        </p:nvSpPr>
        <p:spPr>
          <a:xfrm>
            <a:off x="4447308" y="591344"/>
            <a:ext cx="6906491" cy="5585619"/>
          </a:xfrm>
        </p:spPr>
        <p:txBody>
          <a:bodyPr anchor="ctr">
            <a:normAutofit/>
          </a:bodyPr>
          <a:lstStyle/>
          <a:p>
            <a:r>
              <a:rPr lang="it-IT" dirty="0"/>
              <a:t>L’azione revocatoria non ha effetto restitutorio: il bene non ritorna nel patrimonio del debitore;</a:t>
            </a:r>
          </a:p>
          <a:p>
            <a:r>
              <a:rPr lang="it-IT" dirty="0"/>
              <a:t>Essa rende </a:t>
            </a:r>
            <a:r>
              <a:rPr lang="it-IT" i="1" dirty="0"/>
              <a:t>inefficace </a:t>
            </a:r>
            <a:r>
              <a:rPr lang="it-IT" dirty="0"/>
              <a:t>l’atto impugnato, </a:t>
            </a:r>
            <a:r>
              <a:rPr lang="it-IT" i="1" dirty="0"/>
              <a:t>soltanto nei confronti del creditore che ha agito</a:t>
            </a:r>
            <a:r>
              <a:rPr lang="it-IT" dirty="0"/>
              <a:t>;</a:t>
            </a:r>
          </a:p>
          <a:p>
            <a:r>
              <a:rPr lang="it-IT" dirty="0"/>
              <a:t>Conflitto tra creditore e terzi regolato dall’art. 2901, ultimo comma, c.c.</a:t>
            </a:r>
            <a:endParaRPr lang="it-IT"/>
          </a:p>
          <a:p>
            <a:r>
              <a:rPr lang="it-IT" dirty="0"/>
              <a:t>Nessuna protezione accordata agli acquirenti </a:t>
            </a:r>
            <a:r>
              <a:rPr lang="it-IT" i="1" dirty="0"/>
              <a:t>a titolo gratuito</a:t>
            </a:r>
            <a:r>
              <a:rPr lang="it-IT" dirty="0"/>
              <a:t>;</a:t>
            </a:r>
            <a:endParaRPr lang="it-IT"/>
          </a:p>
          <a:p>
            <a:r>
              <a:rPr lang="it-IT" dirty="0"/>
              <a:t>Se invece si tratta di atto a titolo oneroso, prevale l’interesse alla circolazione dei beni.</a:t>
            </a:r>
            <a:endParaRPr lang="it-IT"/>
          </a:p>
        </p:txBody>
      </p:sp>
    </p:spTree>
    <p:extLst>
      <p:ext uri="{BB962C8B-B14F-4D97-AF65-F5344CB8AC3E}">
        <p14:creationId xmlns:p14="http://schemas.microsoft.com/office/powerpoint/2010/main" val="266921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F14EBDC-3F22-43B3-9B73-C8A20945B306}"/>
              </a:ext>
            </a:extLst>
          </p:cNvPr>
          <p:cNvSpPr>
            <a:spLocks noGrp="1"/>
          </p:cNvSpPr>
          <p:nvPr>
            <p:ph type="title"/>
          </p:nvPr>
        </p:nvSpPr>
        <p:spPr>
          <a:xfrm>
            <a:off x="686834" y="1153572"/>
            <a:ext cx="3200400" cy="4461163"/>
          </a:xfrm>
        </p:spPr>
        <p:txBody>
          <a:bodyPr>
            <a:normAutofit/>
          </a:bodyPr>
          <a:lstStyle/>
          <a:p>
            <a:r>
              <a:rPr lang="it-IT">
                <a:solidFill>
                  <a:srgbClr val="FFFFFF"/>
                </a:solidFill>
              </a:rPr>
              <a:t>Con riguardo al caso.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A4622958-47ED-4C30-A854-6F390BF7A3FD}"/>
              </a:ext>
            </a:extLst>
          </p:cNvPr>
          <p:cNvSpPr>
            <a:spLocks noGrp="1"/>
          </p:cNvSpPr>
          <p:nvPr>
            <p:ph idx="1"/>
          </p:nvPr>
        </p:nvSpPr>
        <p:spPr>
          <a:xfrm>
            <a:off x="4447308" y="591344"/>
            <a:ext cx="6906491" cy="5585619"/>
          </a:xfrm>
        </p:spPr>
        <p:txBody>
          <a:bodyPr anchor="ctr">
            <a:normAutofit/>
          </a:bodyPr>
          <a:lstStyle/>
          <a:p>
            <a:r>
              <a:rPr lang="it-IT" dirty="0"/>
              <a:t>Azione revocatoria di un contratto definitivo stipulato in esecuzione di un precedente contratto preliminare (2 tesi):</a:t>
            </a:r>
            <a:endParaRPr lang="it-IT"/>
          </a:p>
          <a:p>
            <a:pPr lvl="1"/>
            <a:r>
              <a:rPr lang="it-IT" dirty="0">
                <a:sym typeface="Wingdings" panose="05000000000000000000" pitchFamily="2" charset="2"/>
              </a:rPr>
              <a:t>Tesi secondo cui il contratto definitivo non sarebbe revocabile (Cass. 11025/1991)  a</a:t>
            </a:r>
            <a:r>
              <a:rPr lang="it-IT" dirty="0"/>
              <a:t>rt. 2901, comma 3, c.c. sui c.d. atti dovuti</a:t>
            </a:r>
            <a:r>
              <a:rPr lang="it-IT" dirty="0">
                <a:sym typeface="Wingdings" panose="05000000000000000000" pitchFamily="2" charset="2"/>
              </a:rPr>
              <a:t>;</a:t>
            </a:r>
            <a:endParaRPr lang="it-IT">
              <a:sym typeface="Wingdings" panose="05000000000000000000" pitchFamily="2" charset="2"/>
            </a:endParaRPr>
          </a:p>
          <a:p>
            <a:pPr lvl="1"/>
            <a:r>
              <a:rPr lang="it-IT" dirty="0">
                <a:sym typeface="Wingdings" panose="05000000000000000000" pitchFamily="2" charset="2"/>
              </a:rPr>
              <a:t>Tesi secondo cui il contratto preliminare non è revocabile, poiché non produce effetti traslativi (Cass. 18528/2009);</a:t>
            </a:r>
            <a:endParaRPr lang="it-IT">
              <a:sym typeface="Wingdings" panose="05000000000000000000" pitchFamily="2" charset="2"/>
            </a:endParaRPr>
          </a:p>
          <a:p>
            <a:r>
              <a:rPr lang="it-IT" dirty="0">
                <a:sym typeface="Wingdings" panose="05000000000000000000" pitchFamily="2" charset="2"/>
              </a:rPr>
              <a:t>L’</a:t>
            </a:r>
            <a:r>
              <a:rPr lang="it-IT" i="1" dirty="0" err="1">
                <a:sym typeface="Wingdings" panose="05000000000000000000" pitchFamily="2" charset="2"/>
              </a:rPr>
              <a:t>eventus</a:t>
            </a:r>
            <a:r>
              <a:rPr lang="it-IT" i="1" dirty="0">
                <a:sym typeface="Wingdings" panose="05000000000000000000" pitchFamily="2" charset="2"/>
              </a:rPr>
              <a:t> </a:t>
            </a:r>
            <a:r>
              <a:rPr lang="it-IT" i="1" dirty="0" err="1">
                <a:sym typeface="Wingdings" panose="05000000000000000000" pitchFamily="2" charset="2"/>
              </a:rPr>
              <a:t>damni</a:t>
            </a:r>
            <a:r>
              <a:rPr lang="it-IT" i="1" dirty="0">
                <a:sym typeface="Wingdings" panose="05000000000000000000" pitchFamily="2" charset="2"/>
              </a:rPr>
              <a:t> </a:t>
            </a:r>
            <a:r>
              <a:rPr lang="it-IT" dirty="0">
                <a:sym typeface="Wingdings" panose="05000000000000000000" pitchFamily="2" charset="2"/>
              </a:rPr>
              <a:t>va valutato con riferimento al momento del definitivo;</a:t>
            </a:r>
            <a:endParaRPr lang="it-IT">
              <a:sym typeface="Wingdings" panose="05000000000000000000" pitchFamily="2" charset="2"/>
            </a:endParaRPr>
          </a:p>
          <a:p>
            <a:r>
              <a:rPr lang="it-IT" dirty="0">
                <a:sym typeface="Wingdings" panose="05000000000000000000" pitchFamily="2" charset="2"/>
              </a:rPr>
              <a:t>Il profilo soggettivo va invece valutato con riferimento al momento del preliminare (Cass. 17365/2011);</a:t>
            </a:r>
            <a:endParaRPr lang="it-IT">
              <a:sym typeface="Wingdings" panose="05000000000000000000" pitchFamily="2" charset="2"/>
            </a:endParaRPr>
          </a:p>
          <a:p>
            <a:endParaRPr lang="it-IT">
              <a:sym typeface="Wingdings" panose="05000000000000000000" pitchFamily="2" charset="2"/>
            </a:endParaRPr>
          </a:p>
          <a:p>
            <a:pPr lvl="1"/>
            <a:endParaRPr lang="it-IT">
              <a:sym typeface="Wingdings" panose="05000000000000000000" pitchFamily="2" charset="2"/>
            </a:endParaRPr>
          </a:p>
          <a:p>
            <a:endParaRPr lang="it-IT"/>
          </a:p>
        </p:txBody>
      </p:sp>
    </p:spTree>
    <p:extLst>
      <p:ext uri="{BB962C8B-B14F-4D97-AF65-F5344CB8AC3E}">
        <p14:creationId xmlns:p14="http://schemas.microsoft.com/office/powerpoint/2010/main" val="2643074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282212E-CF45-4D29-A5BC-43FDCF1D1186}"/>
              </a:ext>
            </a:extLst>
          </p:cNvPr>
          <p:cNvSpPr>
            <a:spLocks noGrp="1"/>
          </p:cNvSpPr>
          <p:nvPr>
            <p:ph type="title"/>
          </p:nvPr>
        </p:nvSpPr>
        <p:spPr>
          <a:xfrm>
            <a:off x="686834" y="1153572"/>
            <a:ext cx="3200400" cy="4461163"/>
          </a:xfrm>
        </p:spPr>
        <p:txBody>
          <a:bodyPr>
            <a:normAutofit/>
          </a:bodyPr>
          <a:lstStyle/>
          <a:p>
            <a:r>
              <a:rPr lang="it-IT" b="1">
                <a:solidFill>
                  <a:srgbClr val="FFFFFF"/>
                </a:solidFill>
              </a:rPr>
              <a:t>Principio di diritto</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BAF877D1-9E49-4314-8727-811FF23B822B}"/>
              </a:ext>
            </a:extLst>
          </p:cNvPr>
          <p:cNvSpPr>
            <a:spLocks noGrp="1"/>
          </p:cNvSpPr>
          <p:nvPr>
            <p:ph idx="1"/>
          </p:nvPr>
        </p:nvSpPr>
        <p:spPr>
          <a:xfrm>
            <a:off x="4447308" y="591344"/>
            <a:ext cx="6906491" cy="5585619"/>
          </a:xfrm>
        </p:spPr>
        <p:txBody>
          <a:bodyPr anchor="ctr">
            <a:normAutofit/>
          </a:bodyPr>
          <a:lstStyle/>
          <a:p>
            <a:r>
              <a:rPr lang="it-IT" sz="2200" i="1" dirty="0"/>
              <a:t>«Qualora l'azione revocatoria, ai sensi dell'art.2901 cod. civ., abbia per oggetto il contratto definitivo di vendita di un bene promesso in vendita, la sussistenza dell'</a:t>
            </a:r>
            <a:r>
              <a:rPr lang="it-IT" sz="2200" i="1" dirty="0" err="1"/>
              <a:t>eventus</a:t>
            </a:r>
            <a:r>
              <a:rPr lang="it-IT" sz="2200" i="1" dirty="0"/>
              <a:t> </a:t>
            </a:r>
            <a:r>
              <a:rPr lang="it-IT" sz="2200" i="1" dirty="0" err="1"/>
              <a:t>damni</a:t>
            </a:r>
            <a:r>
              <a:rPr lang="it-IT" sz="2200" i="1" dirty="0"/>
              <a:t> rispetto al creditore procedente va valutata rispetto al momento della stipula del contratto definitivo, verificandosi solo in tale momento il compimento di un atto dispositivo del patrimonio del debitore; mentre, l'elemento soggettivo richiesto dall'art. 2901 cod. civ. in capo all'acquirente (nelle diverse configurazioni rilevanti secondo la previsione legislativa), va valutato rispetto al momento della stipula del preliminare, dovendosi contemperare, per rispettare la ratio dell'azione revocatoria, la garanzia patrimoniale dei creditori con l'affidamento del terzo nello svolgimento della propria autonomia privata</a:t>
            </a:r>
            <a:r>
              <a:rPr lang="it-IT" sz="2200" dirty="0"/>
              <a:t>” (Cass. Sez. 3, Sentenza n. 17365 del 18/08/2011 </a:t>
            </a:r>
            <a:r>
              <a:rPr lang="it-IT" sz="2200" dirty="0" err="1"/>
              <a:t>Rv</a:t>
            </a:r>
            <a:r>
              <a:rPr lang="it-IT" sz="2200" dirty="0"/>
              <a:t>. 619120).</a:t>
            </a:r>
          </a:p>
          <a:p>
            <a:endParaRPr lang="it-IT" sz="2200" dirty="0"/>
          </a:p>
        </p:txBody>
      </p:sp>
    </p:spTree>
    <p:extLst>
      <p:ext uri="{BB962C8B-B14F-4D97-AF65-F5344CB8AC3E}">
        <p14:creationId xmlns:p14="http://schemas.microsoft.com/office/powerpoint/2010/main" val="337411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E2CD1E-1CBE-475C-B33A-39174136023A}"/>
              </a:ext>
            </a:extLst>
          </p:cNvPr>
          <p:cNvSpPr>
            <a:spLocks noGrp="1"/>
          </p:cNvSpPr>
          <p:nvPr>
            <p:ph type="title"/>
          </p:nvPr>
        </p:nvSpPr>
        <p:spPr>
          <a:xfrm>
            <a:off x="686834" y="1153572"/>
            <a:ext cx="3200400" cy="4461163"/>
          </a:xfrm>
        </p:spPr>
        <p:txBody>
          <a:bodyPr>
            <a:normAutofit/>
          </a:bodyPr>
          <a:lstStyle/>
          <a:p>
            <a:r>
              <a:rPr lang="it-IT" b="1">
                <a:solidFill>
                  <a:srgbClr val="FFFFFF"/>
                </a:solidFill>
              </a:rPr>
              <a:t>DEFINIZIONE</a:t>
            </a:r>
          </a:p>
        </p:txBody>
      </p:sp>
      <p:sp>
        <p:nvSpPr>
          <p:cNvPr id="1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34EBDAB1-9A1F-42CA-8652-45B81B705E55}"/>
              </a:ext>
            </a:extLst>
          </p:cNvPr>
          <p:cNvSpPr>
            <a:spLocks noGrp="1"/>
          </p:cNvSpPr>
          <p:nvPr>
            <p:ph idx="1"/>
          </p:nvPr>
        </p:nvSpPr>
        <p:spPr>
          <a:xfrm>
            <a:off x="4447308" y="591344"/>
            <a:ext cx="6906491" cy="5585619"/>
          </a:xfrm>
        </p:spPr>
        <p:txBody>
          <a:bodyPr anchor="ctr">
            <a:normAutofit/>
          </a:bodyPr>
          <a:lstStyle/>
          <a:p>
            <a:pPr marL="0" indent="0">
              <a:buNone/>
            </a:pPr>
            <a:r>
              <a:rPr lang="it-IT" b="1" dirty="0"/>
              <a:t>ART. 2740 C.C.</a:t>
            </a:r>
            <a:r>
              <a:rPr lang="it-IT" dirty="0"/>
              <a:t>: </a:t>
            </a:r>
            <a:endParaRPr lang="it-IT"/>
          </a:p>
          <a:p>
            <a:pPr marL="514350" indent="-514350">
              <a:buFont typeface="+mj-lt"/>
              <a:buAutoNum type="arabicPeriod"/>
            </a:pPr>
            <a:r>
              <a:rPr lang="it-IT" dirty="0"/>
              <a:t>«</a:t>
            </a:r>
            <a:r>
              <a:rPr lang="it-IT" i="1" dirty="0"/>
              <a:t>Il debitore risponde dell'adempimento delle obbligazioni con tutti i suoi beni presenti e futuri.»</a:t>
            </a:r>
            <a:endParaRPr lang="it-IT" i="1"/>
          </a:p>
          <a:p>
            <a:pPr marL="514350" indent="-514350">
              <a:buFont typeface="+mj-lt"/>
              <a:buAutoNum type="arabicPeriod"/>
            </a:pPr>
            <a:r>
              <a:rPr lang="it-IT" i="1" dirty="0"/>
              <a:t>«Le limitazioni della responsabilità non sono ammesse se non nei casi stabiliti dalla legge.</a:t>
            </a:r>
            <a:r>
              <a:rPr lang="it-IT" dirty="0"/>
              <a:t>» [es. fondo patrimoniale; beni impignorabili]</a:t>
            </a:r>
            <a:endParaRPr lang="it-IT"/>
          </a:p>
        </p:txBody>
      </p:sp>
    </p:spTree>
    <p:extLst>
      <p:ext uri="{BB962C8B-B14F-4D97-AF65-F5344CB8AC3E}">
        <p14:creationId xmlns:p14="http://schemas.microsoft.com/office/powerpoint/2010/main" val="149320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1E01E87-AD97-4C1C-BB38-361B9FB8267F}"/>
              </a:ext>
            </a:extLst>
          </p:cNvPr>
          <p:cNvSpPr>
            <a:spLocks noGrp="1"/>
          </p:cNvSpPr>
          <p:nvPr>
            <p:ph type="title"/>
          </p:nvPr>
        </p:nvSpPr>
        <p:spPr>
          <a:xfrm>
            <a:off x="686834" y="1153572"/>
            <a:ext cx="3200400" cy="4461163"/>
          </a:xfrm>
        </p:spPr>
        <p:txBody>
          <a:bodyPr>
            <a:normAutofit/>
          </a:bodyPr>
          <a:lstStyle/>
          <a:p>
            <a:r>
              <a:rPr lang="it-IT" b="1">
                <a:solidFill>
                  <a:srgbClr val="FFFFFF"/>
                </a:solidFill>
              </a:rPr>
              <a:t>PRIMO COMMA</a:t>
            </a:r>
          </a:p>
        </p:txBody>
      </p:sp>
      <p:sp>
        <p:nvSpPr>
          <p:cNvPr id="1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BD23F2CE-58F6-4D1C-B487-5D64FB87C3DD}"/>
              </a:ext>
            </a:extLst>
          </p:cNvPr>
          <p:cNvSpPr>
            <a:spLocks noGrp="1"/>
          </p:cNvSpPr>
          <p:nvPr>
            <p:ph idx="1"/>
          </p:nvPr>
        </p:nvSpPr>
        <p:spPr>
          <a:xfrm>
            <a:off x="4447308" y="591344"/>
            <a:ext cx="6906491" cy="5585619"/>
          </a:xfrm>
        </p:spPr>
        <p:txBody>
          <a:bodyPr anchor="ctr">
            <a:normAutofit/>
          </a:bodyPr>
          <a:lstStyle/>
          <a:p>
            <a:r>
              <a:rPr lang="it-IT" dirty="0"/>
              <a:t>Tutti i beni del debitore – di cui lo stesso risulti titolare </a:t>
            </a:r>
            <a:r>
              <a:rPr lang="it-IT" i="1" dirty="0"/>
              <a:t>al momento dell’inizio dell’esecuzione</a:t>
            </a:r>
            <a:r>
              <a:rPr lang="it-IT" dirty="0"/>
              <a:t>, anche se acquistati successivamente al sorgere dell’obbligazione – possono essere espropriati dal creditore (la c.d. garanzia generica per il creditore).</a:t>
            </a:r>
            <a:endParaRPr lang="it-IT"/>
          </a:p>
          <a:p>
            <a:r>
              <a:rPr lang="it-IT" dirty="0"/>
              <a:t>Se il bene fuoriesce dal patrimonio del debitore, il creditore non ha più diritto di sottoporlo ad esecuzione (vedi però AZIONE REVOCATORIA).</a:t>
            </a:r>
            <a:endParaRPr lang="it-IT"/>
          </a:p>
        </p:txBody>
      </p:sp>
    </p:spTree>
    <p:extLst>
      <p:ext uri="{BB962C8B-B14F-4D97-AF65-F5344CB8AC3E}">
        <p14:creationId xmlns:p14="http://schemas.microsoft.com/office/powerpoint/2010/main" val="417559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C70F0F9-9E6E-4C3F-985E-ED7E0B38D148}"/>
              </a:ext>
            </a:extLst>
          </p:cNvPr>
          <p:cNvSpPr>
            <a:spLocks noGrp="1"/>
          </p:cNvSpPr>
          <p:nvPr>
            <p:ph type="title"/>
          </p:nvPr>
        </p:nvSpPr>
        <p:spPr>
          <a:xfrm>
            <a:off x="686834" y="1153572"/>
            <a:ext cx="3200400" cy="4461163"/>
          </a:xfrm>
        </p:spPr>
        <p:txBody>
          <a:bodyPr>
            <a:normAutofit/>
          </a:bodyPr>
          <a:lstStyle/>
          <a:p>
            <a:r>
              <a:rPr lang="it-IT" b="1">
                <a:solidFill>
                  <a:srgbClr val="FFFFFF"/>
                </a:solidFill>
              </a:rPr>
              <a:t>SECONDO COMMA</a:t>
            </a:r>
          </a:p>
        </p:txBody>
      </p:sp>
      <p:sp>
        <p:nvSpPr>
          <p:cNvPr id="1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99FDE287-9098-48DA-9623-F4135BE291E7}"/>
              </a:ext>
            </a:extLst>
          </p:cNvPr>
          <p:cNvSpPr>
            <a:spLocks noGrp="1"/>
          </p:cNvSpPr>
          <p:nvPr>
            <p:ph idx="1"/>
          </p:nvPr>
        </p:nvSpPr>
        <p:spPr>
          <a:xfrm>
            <a:off x="4447308" y="591344"/>
            <a:ext cx="6906491" cy="5585619"/>
          </a:xfrm>
        </p:spPr>
        <p:txBody>
          <a:bodyPr anchor="ctr">
            <a:normAutofit/>
          </a:bodyPr>
          <a:lstStyle/>
          <a:p>
            <a:r>
              <a:rPr lang="it-IT" dirty="0"/>
              <a:t>Ciascun soggetto ha un patrimonio ed </a:t>
            </a:r>
            <a:r>
              <a:rPr lang="it-IT" i="1" dirty="0"/>
              <a:t>uno solo</a:t>
            </a:r>
            <a:r>
              <a:rPr lang="it-IT" dirty="0"/>
              <a:t>, su cui possono rifarsi tutti indistintamente i suoi creditori </a:t>
            </a:r>
            <a:r>
              <a:rPr lang="it-IT" dirty="0">
                <a:sym typeface="Wingdings" panose="05000000000000000000" pitchFamily="2" charset="2"/>
              </a:rPr>
              <a:t> PRINCIPIO GENERALE.</a:t>
            </a:r>
            <a:endParaRPr lang="it-IT">
              <a:sym typeface="Wingdings" panose="05000000000000000000" pitchFamily="2" charset="2"/>
            </a:endParaRPr>
          </a:p>
          <a:p>
            <a:r>
              <a:rPr lang="it-IT" dirty="0">
                <a:sym typeface="Wingdings" panose="05000000000000000000" pitchFamily="2" charset="2"/>
              </a:rPr>
              <a:t>Tuttavia, sono previste ipotesi di legge in forza di cui alcuni beni o categorie di beni, pur facendo capo ad un unico soggetto, sono costituiti in </a:t>
            </a:r>
            <a:r>
              <a:rPr lang="it-IT" i="1" dirty="0">
                <a:sym typeface="Wingdings" panose="05000000000000000000" pitchFamily="2" charset="2"/>
              </a:rPr>
              <a:t>patrimonio separato</a:t>
            </a:r>
            <a:r>
              <a:rPr lang="it-IT" dirty="0">
                <a:sym typeface="Wingdings" panose="05000000000000000000" pitchFamily="2" charset="2"/>
              </a:rPr>
              <a:t>, su cui possono soddisfarsi solo le categorie di creditori indicate dal legislatore.</a:t>
            </a:r>
            <a:endParaRPr lang="it-IT"/>
          </a:p>
        </p:txBody>
      </p:sp>
    </p:spTree>
    <p:extLst>
      <p:ext uri="{BB962C8B-B14F-4D97-AF65-F5344CB8AC3E}">
        <p14:creationId xmlns:p14="http://schemas.microsoft.com/office/powerpoint/2010/main" val="159921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9E563E1-FA36-4FB0-84FF-64F2A8B9BFE2}"/>
              </a:ext>
            </a:extLst>
          </p:cNvPr>
          <p:cNvSpPr>
            <a:spLocks noGrp="1"/>
          </p:cNvSpPr>
          <p:nvPr>
            <p:ph type="title"/>
          </p:nvPr>
        </p:nvSpPr>
        <p:spPr>
          <a:xfrm>
            <a:off x="686834" y="1153572"/>
            <a:ext cx="3200400" cy="4461163"/>
          </a:xfrm>
        </p:spPr>
        <p:txBody>
          <a:bodyPr>
            <a:normAutofit/>
          </a:bodyPr>
          <a:lstStyle/>
          <a:p>
            <a:r>
              <a:rPr lang="it-IT" sz="3700">
                <a:solidFill>
                  <a:srgbClr val="FFFFFF"/>
                </a:solidFill>
              </a:rPr>
              <a:t>Esempi: il </a:t>
            </a:r>
            <a:r>
              <a:rPr lang="it-IT" sz="3700" b="1">
                <a:solidFill>
                  <a:srgbClr val="FFFFFF"/>
                </a:solidFill>
              </a:rPr>
              <a:t>FONDO PATRIMONIALE </a:t>
            </a:r>
            <a:r>
              <a:rPr lang="it-IT" sz="3700">
                <a:solidFill>
                  <a:srgbClr val="FFFFFF"/>
                </a:solidFill>
              </a:rPr>
              <a:t>(art. 167 c.c. e s.s.)</a:t>
            </a:r>
          </a:p>
        </p:txBody>
      </p:sp>
      <p:sp>
        <p:nvSpPr>
          <p:cNvPr id="1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C331AF90-874C-429D-BD62-3C683BD7AA79}"/>
              </a:ext>
            </a:extLst>
          </p:cNvPr>
          <p:cNvSpPr>
            <a:spLocks noGrp="1"/>
          </p:cNvSpPr>
          <p:nvPr>
            <p:ph idx="1"/>
          </p:nvPr>
        </p:nvSpPr>
        <p:spPr>
          <a:xfrm>
            <a:off x="4447308" y="591344"/>
            <a:ext cx="6906491" cy="5585619"/>
          </a:xfrm>
        </p:spPr>
        <p:txBody>
          <a:bodyPr anchor="ctr">
            <a:normAutofit/>
          </a:bodyPr>
          <a:lstStyle/>
          <a:p>
            <a:r>
              <a:rPr lang="it-IT" sz="2400" dirty="0"/>
              <a:t>Costituzione mediante atto pubblico o, se il costituente è terzo, anche mediante testamento;</a:t>
            </a:r>
          </a:p>
          <a:p>
            <a:r>
              <a:rPr lang="it-IT" sz="2400" dirty="0"/>
              <a:t>Possono farne parte solo beni immobili, beni mobili registrati o titoli di credito (art. 167 c.c.);</a:t>
            </a:r>
          </a:p>
          <a:p>
            <a:r>
              <a:rPr lang="it-IT" sz="2400" dirty="0"/>
              <a:t>L’esecuzione non aver luogo per debiti che il creditore conosceva esser stati contratti per scopi estranei ai bisogni della famiglia (art. 170 c.c.);</a:t>
            </a:r>
          </a:p>
          <a:p>
            <a:r>
              <a:rPr lang="it-IT" sz="2400" dirty="0"/>
              <a:t>Azione revocatoria; regime previsto per gli atti a titolo gratuito (Cass. 18065/2004) non trovando contropartita in un’attribuzione in favore dei disponenti (Cass. 2530/2015); onere del debitore di dimostrare che il creditore era consapevole del fatto che il credito era stato contratto per ragioni estranee ai bisogni della famiglia; «bisogni della famiglia» intesi in </a:t>
            </a:r>
            <a:r>
              <a:rPr lang="it-IT" sz="2400" dirty="0" err="1"/>
              <a:t>semso</a:t>
            </a:r>
            <a:r>
              <a:rPr lang="it-IT" sz="2400" dirty="0"/>
              <a:t> ampio (Cass. 2904/2021).</a:t>
            </a:r>
            <a:endParaRPr lang="it-IT" sz="2400"/>
          </a:p>
        </p:txBody>
      </p:sp>
    </p:spTree>
    <p:extLst>
      <p:ext uri="{BB962C8B-B14F-4D97-AF65-F5344CB8AC3E}">
        <p14:creationId xmlns:p14="http://schemas.microsoft.com/office/powerpoint/2010/main" val="296900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D80432C-36F9-4DBC-93B2-5F141A9774F5}"/>
              </a:ext>
            </a:extLst>
          </p:cNvPr>
          <p:cNvSpPr>
            <a:spLocks noGrp="1"/>
          </p:cNvSpPr>
          <p:nvPr>
            <p:ph type="title"/>
          </p:nvPr>
        </p:nvSpPr>
        <p:spPr>
          <a:xfrm>
            <a:off x="686834" y="1153572"/>
            <a:ext cx="3200400" cy="4461163"/>
          </a:xfrm>
        </p:spPr>
        <p:txBody>
          <a:bodyPr>
            <a:normAutofit/>
          </a:bodyPr>
          <a:lstStyle/>
          <a:p>
            <a:r>
              <a:rPr lang="it-IT" sz="3400" b="1">
                <a:solidFill>
                  <a:srgbClr val="FFFFFF"/>
                </a:solidFill>
              </a:rPr>
              <a:t>I MEZZI DI CONSERVAZIONE DELLA GARANZIA PATRIMONIALE</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EB837673-1A01-46E7-AB82-7F716ACD8CEE}"/>
              </a:ext>
            </a:extLst>
          </p:cNvPr>
          <p:cNvSpPr>
            <a:spLocks noGrp="1"/>
          </p:cNvSpPr>
          <p:nvPr>
            <p:ph idx="1"/>
          </p:nvPr>
        </p:nvSpPr>
        <p:spPr>
          <a:xfrm>
            <a:off x="4447308" y="591344"/>
            <a:ext cx="6906491" cy="5585619"/>
          </a:xfrm>
        </p:spPr>
        <p:txBody>
          <a:bodyPr anchor="ctr">
            <a:normAutofit/>
          </a:bodyPr>
          <a:lstStyle/>
          <a:p>
            <a:r>
              <a:rPr lang="it-IT" dirty="0"/>
              <a:t>Azione surrogatoria (art. 2900 c.c.)</a:t>
            </a:r>
            <a:endParaRPr lang="it-IT"/>
          </a:p>
          <a:p>
            <a:r>
              <a:rPr lang="it-IT" dirty="0"/>
              <a:t>Azione revocatoria (art. 2901 – 2904 c.c.)</a:t>
            </a:r>
            <a:endParaRPr lang="it-IT"/>
          </a:p>
          <a:p>
            <a:r>
              <a:rPr lang="it-IT" dirty="0"/>
              <a:t>Sequestro conservativo (art. 2905 – 2906 c.c.)</a:t>
            </a:r>
            <a:endParaRPr lang="it-IT"/>
          </a:p>
        </p:txBody>
      </p:sp>
    </p:spTree>
    <p:extLst>
      <p:ext uri="{BB962C8B-B14F-4D97-AF65-F5344CB8AC3E}">
        <p14:creationId xmlns:p14="http://schemas.microsoft.com/office/powerpoint/2010/main" val="321755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9A99C10-36D2-4A33-B0AA-FD06C86CA7DB}"/>
              </a:ext>
            </a:extLst>
          </p:cNvPr>
          <p:cNvSpPr>
            <a:spLocks noGrp="1"/>
          </p:cNvSpPr>
          <p:nvPr>
            <p:ph type="title"/>
          </p:nvPr>
        </p:nvSpPr>
        <p:spPr>
          <a:xfrm>
            <a:off x="686834" y="1153572"/>
            <a:ext cx="3200400" cy="4461163"/>
          </a:xfrm>
        </p:spPr>
        <p:txBody>
          <a:bodyPr>
            <a:normAutofit/>
          </a:bodyPr>
          <a:lstStyle/>
          <a:p>
            <a:r>
              <a:rPr lang="it-IT" sz="3700" b="1">
                <a:solidFill>
                  <a:srgbClr val="FFFFFF"/>
                </a:solidFill>
              </a:rPr>
              <a:t>L’AZIONE SURROGATORIA (ART. 2900 C.C.)</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CFCE8DFF-0BFF-40AB-AC5F-97C92164DA97}"/>
              </a:ext>
            </a:extLst>
          </p:cNvPr>
          <p:cNvSpPr>
            <a:spLocks noGrp="1"/>
          </p:cNvSpPr>
          <p:nvPr>
            <p:ph idx="1"/>
          </p:nvPr>
        </p:nvSpPr>
        <p:spPr>
          <a:xfrm>
            <a:off x="4447308" y="591344"/>
            <a:ext cx="6906491" cy="5585619"/>
          </a:xfrm>
        </p:spPr>
        <p:txBody>
          <a:bodyPr anchor="ctr">
            <a:normAutofit/>
          </a:bodyPr>
          <a:lstStyle/>
          <a:p>
            <a:r>
              <a:rPr lang="it-IT" dirty="0"/>
              <a:t>Esistenza di un credito – pur se contestato, condizionato o non ancora esigibile – del surrogante;</a:t>
            </a:r>
            <a:endParaRPr lang="it-IT"/>
          </a:p>
          <a:p>
            <a:r>
              <a:rPr lang="it-IT" dirty="0"/>
              <a:t>Inerzia del debitore (non essendo sufficiente l’esercizio del diritto con modalità discutibili Cass. 5805/2012);</a:t>
            </a:r>
            <a:endParaRPr lang="it-IT"/>
          </a:p>
          <a:p>
            <a:r>
              <a:rPr lang="it-IT" dirty="0"/>
              <a:t>Pregiudizio derivante dall’inerzia;</a:t>
            </a:r>
          </a:p>
          <a:p>
            <a:r>
              <a:rPr lang="it-IT" dirty="0"/>
              <a:t>Patrimonialità del diritto che il debitore surrogato trascura di esercitare;</a:t>
            </a:r>
            <a:endParaRPr lang="it-IT"/>
          </a:p>
          <a:p>
            <a:r>
              <a:rPr lang="it-IT" dirty="0"/>
              <a:t>Carattere non strettamente personale del diritto patrimoniale non esercitato (Cass. 16623/2019 sul pagamento degli alimenti)</a:t>
            </a:r>
            <a:endParaRPr lang="it-IT"/>
          </a:p>
        </p:txBody>
      </p:sp>
    </p:spTree>
    <p:extLst>
      <p:ext uri="{BB962C8B-B14F-4D97-AF65-F5344CB8AC3E}">
        <p14:creationId xmlns:p14="http://schemas.microsoft.com/office/powerpoint/2010/main" val="17862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4D754CB-BA0D-4F83-A3C5-168FA14ADBBC}"/>
              </a:ext>
            </a:extLst>
          </p:cNvPr>
          <p:cNvSpPr>
            <a:spLocks noGrp="1"/>
          </p:cNvSpPr>
          <p:nvPr>
            <p:ph type="title"/>
          </p:nvPr>
        </p:nvSpPr>
        <p:spPr>
          <a:xfrm>
            <a:off x="686834" y="1153572"/>
            <a:ext cx="3200400" cy="4461163"/>
          </a:xfrm>
        </p:spPr>
        <p:txBody>
          <a:bodyPr>
            <a:normAutofit/>
          </a:bodyPr>
          <a:lstStyle/>
          <a:p>
            <a:r>
              <a:rPr lang="it-IT" sz="4100" b="1">
                <a:solidFill>
                  <a:srgbClr val="FFFFFF"/>
                </a:solidFill>
              </a:rPr>
              <a:t>L’AZIONE REVOCATORIA</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12CACDF1-DAB9-41B4-864D-150B015F7038}"/>
              </a:ext>
            </a:extLst>
          </p:cNvPr>
          <p:cNvSpPr>
            <a:spLocks noGrp="1"/>
          </p:cNvSpPr>
          <p:nvPr>
            <p:ph idx="1"/>
          </p:nvPr>
        </p:nvSpPr>
        <p:spPr>
          <a:xfrm>
            <a:off x="4447308" y="591344"/>
            <a:ext cx="6906491" cy="5585619"/>
          </a:xfrm>
        </p:spPr>
        <p:txBody>
          <a:bodyPr anchor="ctr">
            <a:normAutofit/>
          </a:bodyPr>
          <a:lstStyle/>
          <a:p>
            <a:r>
              <a:rPr lang="it-IT" u="sng" dirty="0"/>
              <a:t>Presupposti oggettivi</a:t>
            </a:r>
            <a:r>
              <a:rPr lang="it-IT" dirty="0"/>
              <a:t>:</a:t>
            </a:r>
            <a:endParaRPr lang="it-IT"/>
          </a:p>
          <a:p>
            <a:pPr lvl="1"/>
            <a:r>
              <a:rPr lang="it-IT" b="1" dirty="0"/>
              <a:t>Esistenza di un credito </a:t>
            </a:r>
            <a:r>
              <a:rPr lang="it-IT" dirty="0"/>
              <a:t>(non è necessario sia certo, liquido ed esigibile, vedi Cass. 10522/2020, Cass. 12975/2020 sul credito litigioso, Cass. 18981/2020 sulla probabilità);</a:t>
            </a:r>
            <a:endParaRPr lang="it-IT"/>
          </a:p>
          <a:p>
            <a:pPr lvl="1"/>
            <a:r>
              <a:rPr lang="it-IT" b="1" i="1" dirty="0" err="1"/>
              <a:t>Eventus</a:t>
            </a:r>
            <a:r>
              <a:rPr lang="it-IT" b="1" i="1" dirty="0"/>
              <a:t> </a:t>
            </a:r>
            <a:r>
              <a:rPr lang="it-IT" b="1" i="1" dirty="0" err="1"/>
              <a:t>damni</a:t>
            </a:r>
            <a:r>
              <a:rPr lang="it-IT" b="1" i="1" dirty="0"/>
              <a:t> </a:t>
            </a:r>
            <a:r>
              <a:rPr lang="it-IT" dirty="0"/>
              <a:t>inteso quale pericolo di pregiudizio per il creditore (ossia quale rischio che il patrimonio divenga insufficiente a soddisfare i creditore o che la sua composizione renda più difficile o incerta l’esecuzione, Cass. 25854/2020; sostituzione di un immobile con denaro liquido, Cass. 20595/2015);</a:t>
            </a:r>
            <a:endParaRPr lang="it-IT" i="1"/>
          </a:p>
        </p:txBody>
      </p:sp>
    </p:spTree>
    <p:extLst>
      <p:ext uri="{BB962C8B-B14F-4D97-AF65-F5344CB8AC3E}">
        <p14:creationId xmlns:p14="http://schemas.microsoft.com/office/powerpoint/2010/main" val="3573920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D61AD80-A4B3-4B51-A7CF-294A89DBD749}"/>
              </a:ext>
            </a:extLst>
          </p:cNvPr>
          <p:cNvSpPr>
            <a:spLocks noGrp="1"/>
          </p:cNvSpPr>
          <p:nvPr>
            <p:ph type="title"/>
          </p:nvPr>
        </p:nvSpPr>
        <p:spPr>
          <a:xfrm>
            <a:off x="686834" y="1153572"/>
            <a:ext cx="3200400" cy="4461163"/>
          </a:xfrm>
        </p:spPr>
        <p:txBody>
          <a:bodyPr>
            <a:normAutofit/>
          </a:bodyPr>
          <a:lstStyle/>
          <a:p>
            <a:r>
              <a:rPr lang="it-IT">
                <a:solidFill>
                  <a:srgbClr val="FFFFFF"/>
                </a:solidFill>
              </a:rPr>
              <a:t>Segue…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8AA39B80-3B0F-4865-B1FE-9A7D8BC5404E}"/>
              </a:ext>
            </a:extLst>
          </p:cNvPr>
          <p:cNvSpPr>
            <a:spLocks noGrp="1"/>
          </p:cNvSpPr>
          <p:nvPr>
            <p:ph idx="1"/>
          </p:nvPr>
        </p:nvSpPr>
        <p:spPr>
          <a:xfrm>
            <a:off x="4447308" y="591344"/>
            <a:ext cx="6906491" cy="5585619"/>
          </a:xfrm>
        </p:spPr>
        <p:txBody>
          <a:bodyPr anchor="ctr">
            <a:normAutofit/>
          </a:bodyPr>
          <a:lstStyle/>
          <a:p>
            <a:r>
              <a:rPr lang="it-IT" sz="1700" u="sng"/>
              <a:t>Presupposti soggettivi:</a:t>
            </a:r>
          </a:p>
          <a:p>
            <a:pPr lvl="1"/>
            <a:r>
              <a:rPr lang="it-IT" sz="1700" b="1" i="1" err="1"/>
              <a:t>Scientia</a:t>
            </a:r>
            <a:r>
              <a:rPr lang="it-IT" sz="1700" b="1" i="1"/>
              <a:t> </a:t>
            </a:r>
            <a:r>
              <a:rPr lang="it-IT" sz="1700" b="1" i="1" err="1"/>
              <a:t>fraudis</a:t>
            </a:r>
            <a:r>
              <a:rPr lang="it-IT" sz="1700" b="1" i="1"/>
              <a:t> </a:t>
            </a:r>
            <a:r>
              <a:rPr lang="it-IT" sz="1700" i="1"/>
              <a:t>o </a:t>
            </a:r>
            <a:r>
              <a:rPr lang="it-IT" sz="1700" b="1" i="1" err="1"/>
              <a:t>scientia</a:t>
            </a:r>
            <a:r>
              <a:rPr lang="it-IT" sz="1700" b="1" i="1"/>
              <a:t> </a:t>
            </a:r>
            <a:r>
              <a:rPr lang="it-IT" sz="1700" b="1" i="1" err="1"/>
              <a:t>damni</a:t>
            </a:r>
            <a:r>
              <a:rPr lang="it-IT" sz="1700" i="1"/>
              <a:t>, </a:t>
            </a:r>
            <a:r>
              <a:rPr lang="it-IT" sz="1700"/>
              <a:t>ossia la conoscenza del pregiudizio che l’atto arreca alle ragioni del creditore </a:t>
            </a:r>
            <a:r>
              <a:rPr lang="it-IT" sz="1700">
                <a:sym typeface="Wingdings" panose="05000000000000000000" pitchFamily="2" charset="2"/>
              </a:rPr>
              <a:t> non occorre la specifica intenzione di nuocere ai creditori (c.d. </a:t>
            </a:r>
            <a:r>
              <a:rPr lang="it-IT" sz="1700" i="1">
                <a:sym typeface="Wingdings" panose="05000000000000000000" pitchFamily="2" charset="2"/>
              </a:rPr>
              <a:t>animus </a:t>
            </a:r>
            <a:r>
              <a:rPr lang="it-IT" sz="1700" i="1" err="1">
                <a:sym typeface="Wingdings" panose="05000000000000000000" pitchFamily="2" charset="2"/>
              </a:rPr>
              <a:t>nocendi</a:t>
            </a:r>
            <a:r>
              <a:rPr lang="it-IT" sz="1700">
                <a:sym typeface="Wingdings" panose="05000000000000000000" pitchFamily="2" charset="2"/>
              </a:rPr>
              <a:t>, Cass. 23326/2018);</a:t>
            </a:r>
          </a:p>
          <a:p>
            <a:pPr lvl="1"/>
            <a:r>
              <a:rPr lang="it-IT" sz="1700">
                <a:sym typeface="Wingdings" panose="05000000000000000000" pitchFamily="2" charset="2"/>
              </a:rPr>
              <a:t>Se l’atto è a titolo gratuito è sufficiente tale conoscenza (principio generale secondo cui, tra colui che cerca di realizzare un vantaggio «gratuitamente» e colui che vuole evitare un danno, l’ordinamento privilegia il secondo Cass. 13343/2015);</a:t>
            </a:r>
          </a:p>
          <a:p>
            <a:pPr lvl="1"/>
            <a:r>
              <a:rPr lang="it-IT" sz="1700">
                <a:sym typeface="Wingdings" panose="05000000000000000000" pitchFamily="2" charset="2"/>
              </a:rPr>
              <a:t>Se l’atto è a titolo oneroso, è necessaria anche la </a:t>
            </a:r>
            <a:r>
              <a:rPr lang="it-IT" sz="1700" b="1" i="1" err="1">
                <a:sym typeface="Wingdings" panose="05000000000000000000" pitchFamily="2" charset="2"/>
              </a:rPr>
              <a:t>participatio</a:t>
            </a:r>
            <a:r>
              <a:rPr lang="it-IT" sz="1700" b="1" i="1">
                <a:sym typeface="Wingdings" panose="05000000000000000000" pitchFamily="2" charset="2"/>
              </a:rPr>
              <a:t> </a:t>
            </a:r>
            <a:r>
              <a:rPr lang="it-IT" sz="1700" b="1" i="1" err="1">
                <a:sym typeface="Wingdings" panose="05000000000000000000" pitchFamily="2" charset="2"/>
              </a:rPr>
              <a:t>fraudis</a:t>
            </a:r>
            <a:r>
              <a:rPr lang="it-IT" sz="1700" b="1" i="1">
                <a:sym typeface="Wingdings" panose="05000000000000000000" pitchFamily="2" charset="2"/>
              </a:rPr>
              <a:t> </a:t>
            </a:r>
            <a:r>
              <a:rPr lang="it-IT" sz="1700">
                <a:sym typeface="Wingdings" panose="05000000000000000000" pitchFamily="2" charset="2"/>
              </a:rPr>
              <a:t>del terzo, inteso quale consapevolezza della compromissione delle ragioni creditorie, senza la specifica volontà di danneggiare la garanzia o di cooperare alla frode con proprio profitto (Cass. 10928/2020);</a:t>
            </a:r>
          </a:p>
        </p:txBody>
      </p:sp>
    </p:spTree>
    <p:extLst>
      <p:ext uri="{BB962C8B-B14F-4D97-AF65-F5344CB8AC3E}">
        <p14:creationId xmlns:p14="http://schemas.microsoft.com/office/powerpoint/2010/main" val="378469355"/>
      </p:ext>
    </p:extLst>
  </p:cSld>
  <p:clrMapOvr>
    <a:masterClrMapping/>
  </p:clrMapOvr>
</p:sld>
</file>

<file path=ppt/theme/theme1.xml><?xml version="1.0" encoding="utf-8"?>
<a:theme xmlns:a="http://schemas.openxmlformats.org/drawingml/2006/main" name="1_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6E5AA70F8B90C42872152FEB5C1618C" ma:contentTypeVersion="15" ma:contentTypeDescription="Creare un nuovo documento." ma:contentTypeScope="" ma:versionID="849d9ddedc22c6aaabc9d525d03794c7">
  <xsd:schema xmlns:xsd="http://www.w3.org/2001/XMLSchema" xmlns:xs="http://www.w3.org/2001/XMLSchema" xmlns:p="http://schemas.microsoft.com/office/2006/metadata/properties" xmlns:ns3="e8cff81d-ddf6-4d21-b34d-0a6e33fce772" xmlns:ns4="94864897-b93d-474a-a76d-7f295c5d87ce" targetNamespace="http://schemas.microsoft.com/office/2006/metadata/properties" ma:root="true" ma:fieldsID="9178a37b0f47ce4b5dcb09dc889137d8" ns3:_="" ns4:_="">
    <xsd:import namespace="e8cff81d-ddf6-4d21-b34d-0a6e33fce772"/>
    <xsd:import namespace="94864897-b93d-474a-a76d-7f295c5d87c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_activity" minOccurs="0"/>
                <xsd:element ref="ns3:MediaServiceSearchProperties" minOccurs="0"/>
                <xsd:element ref="ns3:MediaServiceSystem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ff81d-ddf6-4d21-b34d-0a6e33fce7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864897-b93d-474a-a76d-7f295c5d87ce"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8cff81d-ddf6-4d21-b34d-0a6e33fce77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5FB928-A24B-457B-96D0-802C95167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ff81d-ddf6-4d21-b34d-0a6e33fce772"/>
    <ds:schemaRef ds:uri="94864897-b93d-474a-a76d-7f295c5d87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3DE20E-BE65-4B4D-9BA6-BDCAEE1AA9AB}">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94864897-b93d-474a-a76d-7f295c5d87ce"/>
    <ds:schemaRef ds:uri="http://purl.org/dc/terms/"/>
    <ds:schemaRef ds:uri="http://schemas.openxmlformats.org/package/2006/metadata/core-properties"/>
    <ds:schemaRef ds:uri="e8cff81d-ddf6-4d21-b34d-0a6e33fce772"/>
    <ds:schemaRef ds:uri="http://www.w3.org/XML/1998/namespace"/>
  </ds:schemaRefs>
</ds:datastoreItem>
</file>

<file path=customXml/itemProps3.xml><?xml version="1.0" encoding="utf-8"?>
<ds:datastoreItem xmlns:ds="http://schemas.openxmlformats.org/officeDocument/2006/customXml" ds:itemID="{984A5980-672E-41CF-B3C5-C5173CC0AA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1129</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13</vt:i4>
      </vt:variant>
    </vt:vector>
  </HeadingPairs>
  <TitlesOfParts>
    <vt:vector size="18" baseType="lpstr">
      <vt:lpstr>Arial</vt:lpstr>
      <vt:lpstr>Calibri</vt:lpstr>
      <vt:lpstr>Calibri Light</vt:lpstr>
      <vt:lpstr>1_Office Theme</vt:lpstr>
      <vt:lpstr>Office Theme</vt:lpstr>
      <vt:lpstr>«La garanzia patrimoniale»</vt:lpstr>
      <vt:lpstr>DEFINIZIONE</vt:lpstr>
      <vt:lpstr>PRIMO COMMA</vt:lpstr>
      <vt:lpstr>SECONDO COMMA</vt:lpstr>
      <vt:lpstr>Esempi: il FONDO PATRIMONIALE (art. 167 c.c. e s.s.)</vt:lpstr>
      <vt:lpstr>I MEZZI DI CONSERVAZIONE DELLA GARANZIA PATRIMONIALE</vt:lpstr>
      <vt:lpstr>L’AZIONE SURROGATORIA (ART. 2900 C.C.)</vt:lpstr>
      <vt:lpstr>L’AZIONE REVOCATORIA</vt:lpstr>
      <vt:lpstr>Segue…</vt:lpstr>
      <vt:lpstr>Segue…</vt:lpstr>
      <vt:lpstr>EFFETTI</vt:lpstr>
      <vt:lpstr>Con riguardo al caso.</vt:lpstr>
      <vt:lpstr>Principio di diritto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garanzia patrimoniale»</dc:title>
  <dc:creator>Vincenzo Cantelli</dc:creator>
  <cp:lastModifiedBy>Vincenzo Cantelli</cp:lastModifiedBy>
  <cp:revision>1</cp:revision>
  <dcterms:created xsi:type="dcterms:W3CDTF">2024-07-01T13:24:15Z</dcterms:created>
  <dcterms:modified xsi:type="dcterms:W3CDTF">2024-07-01T13:26:22Z</dcterms:modified>
</cp:coreProperties>
</file>